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  <p:sldMasterId id="2147483915" r:id="rId2"/>
    <p:sldMasterId id="2147484074" r:id="rId3"/>
    <p:sldMasterId id="2147484092" r:id="rId4"/>
    <p:sldMasterId id="2147484119" r:id="rId5"/>
    <p:sldMasterId id="2147484133" r:id="rId6"/>
    <p:sldMasterId id="2147484465" r:id="rId7"/>
  </p:sldMasterIdLst>
  <p:notesMasterIdLst>
    <p:notesMasterId r:id="rId23"/>
  </p:notesMasterIdLst>
  <p:handoutMasterIdLst>
    <p:handoutMasterId r:id="rId24"/>
  </p:handoutMasterIdLst>
  <p:sldIdLst>
    <p:sldId id="647" r:id="rId8"/>
    <p:sldId id="685" r:id="rId9"/>
    <p:sldId id="695" r:id="rId10"/>
    <p:sldId id="689" r:id="rId11"/>
    <p:sldId id="690" r:id="rId12"/>
    <p:sldId id="691" r:id="rId13"/>
    <p:sldId id="692" r:id="rId14"/>
    <p:sldId id="693" r:id="rId15"/>
    <p:sldId id="694" r:id="rId16"/>
    <p:sldId id="696" r:id="rId17"/>
    <p:sldId id="697" r:id="rId18"/>
    <p:sldId id="698" r:id="rId19"/>
    <p:sldId id="699" r:id="rId20"/>
    <p:sldId id="700" r:id="rId21"/>
    <p:sldId id="661" r:id="rId22"/>
  </p:sldIdLst>
  <p:sldSz cx="9906000" cy="6858000" type="A4"/>
  <p:notesSz cx="6797675" cy="9874250"/>
  <p:defaultTextStyle>
    <a:defPPr>
      <a:defRPr lang="ru-RU"/>
    </a:defPPr>
    <a:lvl1pPr algn="l" defTabSz="1068187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533298" indent="-76185" algn="l" defTabSz="1068187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068187" indent="-153960" algn="l" defTabSz="1068187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603072" indent="-231732" algn="l" defTabSz="1068187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137958" indent="-309504" algn="l" defTabSz="1068187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567" algn="l" defTabSz="914226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680" algn="l" defTabSz="914226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9794" algn="l" defTabSz="914226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6908" algn="l" defTabSz="914226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F08F46"/>
    <a:srgbClr val="00CC00"/>
    <a:srgbClr val="9966FF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96" autoAdjust="0"/>
    <p:restoredTop sz="87746" autoAdjust="0"/>
  </p:normalViewPr>
  <p:slideViewPr>
    <p:cSldViewPr>
      <p:cViewPr>
        <p:scale>
          <a:sx n="100" d="100"/>
          <a:sy n="100" d="100"/>
        </p:scale>
        <p:origin x="-912" y="-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70292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48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70292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C1BB0FA-74E4-4660-B7AA-88B53106CEA9}" type="datetimeFigureOut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4813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70292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1275" y="9378950"/>
            <a:ext cx="2944813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70292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0FEA157-6087-4083-B935-E7CA98E556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778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70292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70292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E440112-F3B6-4EDE-B584-85A28D5CA916}" type="datetimeFigureOut">
              <a:rPr lang="ru-RU"/>
              <a:pPr>
                <a:defRPr/>
              </a:pPr>
              <a:t>19.02.2024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41363"/>
            <a:ext cx="53467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70292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70292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79E6183-5B7C-4011-BCC9-7EC3242809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8293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068187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3298" algn="l" defTabSz="1068187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68187" algn="l" defTabSz="1068187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03072" algn="l" defTabSz="1068187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37958" algn="l" defTabSz="1068187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73697" algn="l" defTabSz="106948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08436" algn="l" defTabSz="106948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43182" algn="l" defTabSz="106948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77918" algn="l" defTabSz="106948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97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4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535623" indent="0" algn="ctr">
              <a:buNone/>
              <a:defRPr/>
            </a:lvl2pPr>
            <a:lvl3pPr marL="1071247" indent="0" algn="ctr">
              <a:buNone/>
              <a:defRPr/>
            </a:lvl3pPr>
            <a:lvl4pPr marL="1606873" indent="0" algn="ctr">
              <a:buNone/>
              <a:defRPr/>
            </a:lvl4pPr>
            <a:lvl5pPr marL="2142498" indent="0" algn="ctr">
              <a:buNone/>
              <a:defRPr/>
            </a:lvl5pPr>
            <a:lvl6pPr marL="2678121" indent="0" algn="ctr">
              <a:buNone/>
              <a:defRPr/>
            </a:lvl6pPr>
            <a:lvl7pPr marL="3213744" indent="0" algn="ctr">
              <a:buNone/>
              <a:defRPr/>
            </a:lvl7pPr>
            <a:lvl8pPr marL="3749367" indent="0" algn="ctr">
              <a:buNone/>
              <a:defRPr/>
            </a:lvl8pPr>
            <a:lvl9pPr marL="42850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1069482" fontAlgn="auto">
              <a:lnSpc>
                <a:spcPts val="2464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98A17E5-46B2-43EA-BB38-C2F3E5EF7F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1069482" fontAlgn="auto">
              <a:lnSpc>
                <a:spcPts val="2464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378408A-4D70-4755-8FBB-41A8BA92C3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61"/>
            <a:ext cx="8420100" cy="136207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/>
            </a:lvl1pPr>
            <a:lvl2pPr marL="535623" indent="0">
              <a:buNone/>
              <a:defRPr sz="2100"/>
            </a:lvl2pPr>
            <a:lvl3pPr marL="1071247" indent="0">
              <a:buNone/>
              <a:defRPr sz="1900"/>
            </a:lvl3pPr>
            <a:lvl4pPr marL="1606873" indent="0">
              <a:buNone/>
              <a:defRPr sz="1600"/>
            </a:lvl4pPr>
            <a:lvl5pPr marL="2142498" indent="0">
              <a:buNone/>
              <a:defRPr sz="1600"/>
            </a:lvl5pPr>
            <a:lvl6pPr marL="2678121" indent="0">
              <a:buNone/>
              <a:defRPr sz="1600"/>
            </a:lvl6pPr>
            <a:lvl7pPr marL="3213744" indent="0">
              <a:buNone/>
              <a:defRPr sz="1600"/>
            </a:lvl7pPr>
            <a:lvl8pPr marL="3749367" indent="0">
              <a:buNone/>
              <a:defRPr sz="1600"/>
            </a:lvl8pPr>
            <a:lvl9pPr marL="42850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1069482" fontAlgn="auto">
              <a:lnSpc>
                <a:spcPts val="2464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E8B085-E26A-437E-B6ED-5021587C26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83976" y="1600220"/>
            <a:ext cx="3895329" cy="4835525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44419" y="1600220"/>
            <a:ext cx="3895328" cy="4835525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1069482" fontAlgn="auto">
              <a:lnSpc>
                <a:spcPts val="2464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CC51027-06BF-4836-8596-83687CB731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7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5623" indent="0">
              <a:buNone/>
              <a:defRPr sz="2300" b="1"/>
            </a:lvl2pPr>
            <a:lvl3pPr marL="1071247" indent="0">
              <a:buNone/>
              <a:defRPr sz="2100" b="1"/>
            </a:lvl3pPr>
            <a:lvl4pPr marL="1606873" indent="0">
              <a:buNone/>
              <a:defRPr sz="1900" b="1"/>
            </a:lvl4pPr>
            <a:lvl5pPr marL="2142498" indent="0">
              <a:buNone/>
              <a:defRPr sz="1900" b="1"/>
            </a:lvl5pPr>
            <a:lvl6pPr marL="2678121" indent="0">
              <a:buNone/>
              <a:defRPr sz="1900" b="1"/>
            </a:lvl6pPr>
            <a:lvl7pPr marL="3213744" indent="0">
              <a:buNone/>
              <a:defRPr sz="1900" b="1"/>
            </a:lvl7pPr>
            <a:lvl8pPr marL="3749367" indent="0">
              <a:buNone/>
              <a:defRPr sz="1900" b="1"/>
            </a:lvl8pPr>
            <a:lvl9pPr marL="4285000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28" y="1535117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5623" indent="0">
              <a:buNone/>
              <a:defRPr sz="2300" b="1"/>
            </a:lvl2pPr>
            <a:lvl3pPr marL="1071247" indent="0">
              <a:buNone/>
              <a:defRPr sz="2100" b="1"/>
            </a:lvl3pPr>
            <a:lvl4pPr marL="1606873" indent="0">
              <a:buNone/>
              <a:defRPr sz="1900" b="1"/>
            </a:lvl4pPr>
            <a:lvl5pPr marL="2142498" indent="0">
              <a:buNone/>
              <a:defRPr sz="1900" b="1"/>
            </a:lvl5pPr>
            <a:lvl6pPr marL="2678121" indent="0">
              <a:buNone/>
              <a:defRPr sz="1900" b="1"/>
            </a:lvl6pPr>
            <a:lvl7pPr marL="3213744" indent="0">
              <a:buNone/>
              <a:defRPr sz="1900" b="1"/>
            </a:lvl7pPr>
            <a:lvl8pPr marL="3749367" indent="0">
              <a:buNone/>
              <a:defRPr sz="1900" b="1"/>
            </a:lvl8pPr>
            <a:lvl9pPr marL="4285000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28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1069482" fontAlgn="auto">
              <a:lnSpc>
                <a:spcPts val="2464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9CD525-5DE0-4C2C-903C-1FC13812C3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1069482" fontAlgn="auto">
              <a:lnSpc>
                <a:spcPts val="2464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4F6C68C-CB20-4C32-BFAD-8466435389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1069482" fontAlgn="auto">
              <a:lnSpc>
                <a:spcPts val="2464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4D5334C-20E8-400D-A66D-F967DAAF6F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11" y="273089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88" y="273088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11" y="1435104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5623" indent="0">
              <a:buNone/>
              <a:defRPr sz="1400"/>
            </a:lvl2pPr>
            <a:lvl3pPr marL="1071247" indent="0">
              <a:buNone/>
              <a:defRPr sz="1200"/>
            </a:lvl3pPr>
            <a:lvl4pPr marL="1606873" indent="0">
              <a:buNone/>
              <a:defRPr sz="1100"/>
            </a:lvl4pPr>
            <a:lvl5pPr marL="2142498" indent="0">
              <a:buNone/>
              <a:defRPr sz="1100"/>
            </a:lvl5pPr>
            <a:lvl6pPr marL="2678121" indent="0">
              <a:buNone/>
              <a:defRPr sz="1100"/>
            </a:lvl6pPr>
            <a:lvl7pPr marL="3213744" indent="0">
              <a:buNone/>
              <a:defRPr sz="1100"/>
            </a:lvl7pPr>
            <a:lvl8pPr marL="3749367" indent="0">
              <a:buNone/>
              <a:defRPr sz="1100"/>
            </a:lvl8pPr>
            <a:lvl9pPr marL="4285000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1069482" fontAlgn="auto">
              <a:lnSpc>
                <a:spcPts val="2464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08C538C-840C-4CDB-BD3D-3DB6D08E09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52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lIns="107047" tIns="53526" rIns="107047" bIns="53526"/>
          <a:lstStyle>
            <a:lvl1pPr marL="0" indent="0">
              <a:buNone/>
              <a:defRPr sz="3800"/>
            </a:lvl1pPr>
            <a:lvl2pPr marL="535623" indent="0">
              <a:buNone/>
              <a:defRPr sz="3300"/>
            </a:lvl2pPr>
            <a:lvl3pPr marL="1071247" indent="0">
              <a:buNone/>
              <a:defRPr sz="2800"/>
            </a:lvl3pPr>
            <a:lvl4pPr marL="1606873" indent="0">
              <a:buNone/>
              <a:defRPr sz="2300"/>
            </a:lvl4pPr>
            <a:lvl5pPr marL="2142498" indent="0">
              <a:buNone/>
              <a:defRPr sz="2300"/>
            </a:lvl5pPr>
            <a:lvl6pPr marL="2678121" indent="0">
              <a:buNone/>
              <a:defRPr sz="2300"/>
            </a:lvl6pPr>
            <a:lvl7pPr marL="3213744" indent="0">
              <a:buNone/>
              <a:defRPr sz="2300"/>
            </a:lvl7pPr>
            <a:lvl8pPr marL="3749367" indent="0">
              <a:buNone/>
              <a:defRPr sz="2300"/>
            </a:lvl8pPr>
            <a:lvl9pPr marL="4285000" indent="0">
              <a:buNone/>
              <a:defRPr sz="23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403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5623" indent="0">
              <a:buNone/>
              <a:defRPr sz="1400"/>
            </a:lvl2pPr>
            <a:lvl3pPr marL="1071247" indent="0">
              <a:buNone/>
              <a:defRPr sz="1200"/>
            </a:lvl3pPr>
            <a:lvl4pPr marL="1606873" indent="0">
              <a:buNone/>
              <a:defRPr sz="1100"/>
            </a:lvl4pPr>
            <a:lvl5pPr marL="2142498" indent="0">
              <a:buNone/>
              <a:defRPr sz="1100"/>
            </a:lvl5pPr>
            <a:lvl6pPr marL="2678121" indent="0">
              <a:buNone/>
              <a:defRPr sz="1100"/>
            </a:lvl6pPr>
            <a:lvl7pPr marL="3213744" indent="0">
              <a:buNone/>
              <a:defRPr sz="1100"/>
            </a:lvl7pPr>
            <a:lvl8pPr marL="3749367" indent="0">
              <a:buNone/>
              <a:defRPr sz="1100"/>
            </a:lvl8pPr>
            <a:lvl9pPr marL="4285000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1069482" fontAlgn="auto">
              <a:lnSpc>
                <a:spcPts val="2464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FF8DB49-1BF5-4D3C-8511-D886C0A59E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1069482" fontAlgn="auto">
              <a:lnSpc>
                <a:spcPts val="2464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6AC20F8-9603-4497-A654-2805D06B51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1653" y="488981"/>
            <a:ext cx="1988079" cy="59467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84015" y="488981"/>
            <a:ext cx="5802577" cy="59467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1069482" fontAlgn="auto">
              <a:lnSpc>
                <a:spcPts val="2464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83261E-3175-4B1B-B308-8ADC086C59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883982" y="488981"/>
            <a:ext cx="7955756" cy="59467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1069482" fontAlgn="auto">
              <a:lnSpc>
                <a:spcPts val="2464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FE7EE48-EF4F-4DA2-946F-53A2B1506B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982" y="488953"/>
            <a:ext cx="7955756" cy="111125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83982" y="1600220"/>
            <a:ext cx="7955756" cy="48355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1069482" fontAlgn="auto">
              <a:lnSpc>
                <a:spcPts val="2464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38214FE-2654-48C8-918C-1BB4DCF4B6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91"/>
            <a:ext cx="9904412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3363711"/>
            <a:ext cx="8420100" cy="1470025"/>
          </a:xfrm>
        </p:spPr>
        <p:txBody>
          <a:bodyPr>
            <a:norm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4865834"/>
            <a:ext cx="69342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chemeClr val="bg1"/>
                </a:solidFill>
                <a:latin typeface="+mj-lt"/>
              </a:defRPr>
            </a:lvl1pPr>
            <a:lvl2pPr marL="456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419857" y="5127625"/>
            <a:ext cx="1001713" cy="376238"/>
          </a:xfrm>
          <a:prstGeom prst="rect">
            <a:avLst/>
          </a:prstGeom>
          <a:noFill/>
        </p:spPr>
        <p:txBody>
          <a:bodyPr lIns="80087" tIns="40044" rIns="80087" bIns="40044"/>
          <a:lstStyle/>
          <a:p>
            <a:pPr defTabSz="913708">
              <a:defRPr/>
            </a:pPr>
            <a:endParaRPr lang="ru-RU" sz="180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194" y="1606888"/>
            <a:ext cx="7930746" cy="4829253"/>
          </a:xfrm>
        </p:spPr>
        <p:txBody>
          <a:bodyPr/>
          <a:lstStyle>
            <a:lvl1pPr marL="318401" indent="0">
              <a:buFontTx/>
              <a:buNone/>
              <a:defRPr b="1">
                <a:latin typeface="+mj-lt"/>
              </a:defRPr>
            </a:lvl1pPr>
            <a:lvl2pPr marL="315618" indent="2782">
              <a:defRPr>
                <a:latin typeface="+mj-lt"/>
              </a:defRPr>
            </a:lvl2pPr>
            <a:lvl3pPr marL="550598" indent="-228024">
              <a:tabLst/>
              <a:defRPr>
                <a:latin typeface="+mj-lt"/>
              </a:defRPr>
            </a:lvl3pPr>
            <a:lvl4pPr marL="0" indent="315618">
              <a:lnSpc>
                <a:spcPts val="1578"/>
              </a:lnSpc>
              <a:spcBef>
                <a:spcPts val="351"/>
              </a:spcBef>
              <a:defRPr>
                <a:latin typeface="+mj-lt"/>
              </a:defRPr>
            </a:lvl4pPr>
            <a:lvl5pPr>
              <a:lnSpc>
                <a:spcPts val="1578"/>
              </a:lnSpc>
              <a:spcBef>
                <a:spcPts val="351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1207" y="501110"/>
            <a:ext cx="7948625" cy="1105803"/>
          </a:xfrm>
        </p:spPr>
        <p:txBody>
          <a:bodyPr/>
          <a:lstStyle>
            <a:lvl1pPr marL="0" marR="0" indent="0" defTabSz="91354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7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482" fontAlgn="auto">
              <a:lnSpc>
                <a:spcPts val="2104"/>
              </a:lnSpc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50C727-550C-4935-AC67-19879370F1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" y="30"/>
            <a:ext cx="9904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194" y="1606888"/>
            <a:ext cx="7930746" cy="4829253"/>
          </a:xfrm>
        </p:spPr>
        <p:txBody>
          <a:bodyPr/>
          <a:lstStyle>
            <a:lvl1pPr marL="318401" indent="0">
              <a:buFontTx/>
              <a:buNone/>
              <a:defRPr b="1">
                <a:latin typeface="+mj-lt"/>
              </a:defRPr>
            </a:lvl1pPr>
            <a:lvl2pPr marL="318401" indent="0">
              <a:defRPr>
                <a:latin typeface="+mj-lt"/>
              </a:defRPr>
            </a:lvl2pPr>
            <a:lvl3pPr marL="550598" indent="-228024">
              <a:defRPr>
                <a:latin typeface="+mj-lt"/>
              </a:defRPr>
            </a:lvl3pPr>
            <a:lvl4pPr marL="0" indent="315618">
              <a:defRPr>
                <a:latin typeface="+mj-lt"/>
              </a:defRPr>
            </a:lvl4pPr>
            <a:lvl5pPr marL="1256916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90451" y="501110"/>
            <a:ext cx="7949393" cy="1105803"/>
          </a:xfrm>
        </p:spPr>
        <p:txBody>
          <a:bodyPr/>
          <a:lstStyle>
            <a:lvl1pPr marL="0" marR="0" indent="0" defTabSz="91354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7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482" fontAlgn="auto">
              <a:lnSpc>
                <a:spcPts val="2104"/>
              </a:lnSpc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DEED48-45EF-486F-9E29-4FFC7B71B2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" y="29"/>
            <a:ext cx="9904413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94" y="1012506"/>
            <a:ext cx="7930746" cy="202463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94" y="3429720"/>
            <a:ext cx="7930746" cy="3006404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5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3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0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38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06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4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1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482" fontAlgn="auto">
              <a:lnSpc>
                <a:spcPts val="2104"/>
              </a:lnSpc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6121DA-E547-4089-B17A-1637CF2B0E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7" y="501068"/>
            <a:ext cx="7948625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1189" y="1606884"/>
            <a:ext cx="3922494" cy="46957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91190" y="1606884"/>
            <a:ext cx="3948638" cy="46957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482" fontAlgn="auto">
              <a:lnSpc>
                <a:spcPts val="2104"/>
              </a:lnSpc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D60B010-7202-4996-964F-24B31B79B3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4" y="501067"/>
            <a:ext cx="8519513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207" y="1606872"/>
            <a:ext cx="3980982" cy="5680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3" indent="0">
              <a:buNone/>
              <a:defRPr sz="2000" b="1"/>
            </a:lvl2pPr>
            <a:lvl3pPr marL="913549" indent="0">
              <a:buNone/>
              <a:defRPr sz="1800" b="1"/>
            </a:lvl3pPr>
            <a:lvl4pPr marL="1370318" indent="0">
              <a:buNone/>
              <a:defRPr sz="1600" b="1"/>
            </a:lvl4pPr>
            <a:lvl5pPr marL="1827094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8" indent="0">
              <a:buNone/>
              <a:defRPr sz="1600" b="1"/>
            </a:lvl7pPr>
            <a:lvl8pPr marL="3197412" indent="0">
              <a:buNone/>
              <a:defRPr sz="1600" b="1"/>
            </a:lvl8pPr>
            <a:lvl9pPr marL="365418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91207" y="2174876"/>
            <a:ext cx="3980982" cy="42612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53018" y="1606872"/>
            <a:ext cx="3886810" cy="5680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3" indent="0">
              <a:buNone/>
              <a:defRPr sz="2000" b="1"/>
            </a:lvl2pPr>
            <a:lvl3pPr marL="913549" indent="0">
              <a:buNone/>
              <a:defRPr sz="1800" b="1"/>
            </a:lvl3pPr>
            <a:lvl4pPr marL="1370318" indent="0">
              <a:buNone/>
              <a:defRPr sz="1600" b="1"/>
            </a:lvl4pPr>
            <a:lvl5pPr marL="1827094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8" indent="0">
              <a:buNone/>
              <a:defRPr sz="1600" b="1"/>
            </a:lvl7pPr>
            <a:lvl8pPr marL="3197412" indent="0">
              <a:buNone/>
              <a:defRPr sz="1600" b="1"/>
            </a:lvl8pPr>
            <a:lvl9pPr marL="365418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53018" y="2188098"/>
            <a:ext cx="3886810" cy="42480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48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48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482" fontAlgn="auto">
              <a:lnSpc>
                <a:spcPts val="2104"/>
              </a:lnSpc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E36D79-EF8D-4167-88C9-4035108673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4" y="501068"/>
            <a:ext cx="8519513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48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1069482" fontAlgn="auto">
              <a:lnSpc>
                <a:spcPts val="2104"/>
              </a:lnSpc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9F4190-DC81-4695-898F-6A36CD7A8D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106948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48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48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74130" y="5872163"/>
            <a:ext cx="614363" cy="654050"/>
          </a:xfrm>
        </p:spPr>
        <p:txBody>
          <a:bodyPr rtlCol="0"/>
          <a:lstStyle>
            <a:lvl1pPr algn="ctr" defTabSz="1069482" fontAlgn="auto">
              <a:lnSpc>
                <a:spcPts val="2104"/>
              </a:lnSpc>
              <a:spcBef>
                <a:spcPts val="0"/>
              </a:spcBef>
              <a:spcAft>
                <a:spcPts val="0"/>
              </a:spcAft>
              <a:defRPr sz="2400" i="0">
                <a:solidFill>
                  <a:prstClr val="white"/>
                </a:solidFill>
                <a:latin typeface="+mj-lt"/>
                <a:cs typeface="+mn-cs"/>
              </a:defRPr>
            </a:lvl1pPr>
          </a:lstStyle>
          <a:p>
            <a:pPr>
              <a:defRPr/>
            </a:pPr>
            <a:fld id="{0EA7C957-2949-4730-9B71-470DB3EFBE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1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88" y="273078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11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3" indent="0">
              <a:buNone/>
              <a:defRPr sz="1200"/>
            </a:lvl2pPr>
            <a:lvl3pPr marL="913549" indent="0">
              <a:buNone/>
              <a:defRPr sz="1000"/>
            </a:lvl3pPr>
            <a:lvl4pPr marL="1370318" indent="0">
              <a:buNone/>
              <a:defRPr sz="900"/>
            </a:lvl4pPr>
            <a:lvl5pPr marL="1827094" indent="0">
              <a:buNone/>
              <a:defRPr sz="900"/>
            </a:lvl5pPr>
            <a:lvl6pPr marL="2283864" indent="0">
              <a:buNone/>
              <a:defRPr sz="900"/>
            </a:lvl6pPr>
            <a:lvl7pPr marL="2740638" indent="0">
              <a:buNone/>
              <a:defRPr sz="900"/>
            </a:lvl7pPr>
            <a:lvl8pPr marL="3197412" indent="0">
              <a:buNone/>
              <a:defRPr sz="900"/>
            </a:lvl8pPr>
            <a:lvl9pPr marL="365418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48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48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482" fontAlgn="auto">
              <a:lnSpc>
                <a:spcPts val="2104"/>
              </a:lnSpc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3F3DE9-96C1-4334-9E17-263CE9BB8B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773" indent="0">
              <a:buNone/>
              <a:defRPr sz="2800"/>
            </a:lvl2pPr>
            <a:lvl3pPr marL="913549" indent="0">
              <a:buNone/>
              <a:defRPr sz="2400"/>
            </a:lvl3pPr>
            <a:lvl4pPr marL="1370318" indent="0">
              <a:buNone/>
              <a:defRPr sz="2000"/>
            </a:lvl4pPr>
            <a:lvl5pPr marL="1827094" indent="0">
              <a:buNone/>
              <a:defRPr sz="2000"/>
            </a:lvl5pPr>
            <a:lvl6pPr marL="2283864" indent="0">
              <a:buNone/>
              <a:defRPr sz="2000"/>
            </a:lvl6pPr>
            <a:lvl7pPr marL="2740638" indent="0">
              <a:buNone/>
              <a:defRPr sz="2000"/>
            </a:lvl7pPr>
            <a:lvl8pPr marL="3197412" indent="0">
              <a:buNone/>
              <a:defRPr sz="2000"/>
            </a:lvl8pPr>
            <a:lvl9pPr marL="3654187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3" indent="0">
              <a:buNone/>
              <a:defRPr sz="1200"/>
            </a:lvl2pPr>
            <a:lvl3pPr marL="913549" indent="0">
              <a:buNone/>
              <a:defRPr sz="1000"/>
            </a:lvl3pPr>
            <a:lvl4pPr marL="1370318" indent="0">
              <a:buNone/>
              <a:defRPr sz="900"/>
            </a:lvl4pPr>
            <a:lvl5pPr marL="1827094" indent="0">
              <a:buNone/>
              <a:defRPr sz="900"/>
            </a:lvl5pPr>
            <a:lvl6pPr marL="2283864" indent="0">
              <a:buNone/>
              <a:defRPr sz="900"/>
            </a:lvl6pPr>
            <a:lvl7pPr marL="2740638" indent="0">
              <a:buNone/>
              <a:defRPr sz="900"/>
            </a:lvl7pPr>
            <a:lvl8pPr marL="3197412" indent="0">
              <a:buNone/>
              <a:defRPr sz="900"/>
            </a:lvl8pPr>
            <a:lvl9pPr marL="365418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48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48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482" fontAlgn="auto">
              <a:lnSpc>
                <a:spcPts val="2104"/>
              </a:lnSpc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D805E67-C316-4A7E-8731-5646EB88D2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48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48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482" fontAlgn="auto">
              <a:lnSpc>
                <a:spcPts val="2104"/>
              </a:lnSpc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E22EDD-FA5D-4A9D-B27E-FAA8A27C5B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99502" y="303213"/>
            <a:ext cx="2605485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9570" y="303213"/>
            <a:ext cx="765479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48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482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482" fontAlgn="auto">
              <a:lnSpc>
                <a:spcPts val="2104"/>
              </a:lnSpc>
              <a:spcBef>
                <a:spcPts val="0"/>
              </a:spcBef>
              <a:spcAft>
                <a:spcPts val="0"/>
              </a:spcAft>
              <a:defRPr>
                <a:solidFill>
                  <a:prstClr val="whit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F3CCFA-FEAF-4233-8B6C-8188C47BED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" y="29"/>
            <a:ext cx="9904413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300" y="1012556"/>
            <a:ext cx="7930746" cy="2024631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300" y="3429727"/>
            <a:ext cx="7930746" cy="3006404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206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411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661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102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323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44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64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FEB1AB6-3362-4F13-A386-0056D803A6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4" y="501071"/>
            <a:ext cx="7948625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1188" y="1606884"/>
            <a:ext cx="3922494" cy="4695797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91361" y="1606884"/>
            <a:ext cx="3948638" cy="4695797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CE979C30-7B01-4337-A2AE-2765146DBA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4" y="501067"/>
            <a:ext cx="8519513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364" y="1606872"/>
            <a:ext cx="3980982" cy="56800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2067" indent="0">
              <a:buNone/>
              <a:defRPr sz="2300" b="1"/>
            </a:lvl2pPr>
            <a:lvl3pPr marL="1044115" indent="0">
              <a:buNone/>
              <a:defRPr sz="2100" b="1"/>
            </a:lvl3pPr>
            <a:lvl4pPr marL="1566169" indent="0">
              <a:buNone/>
              <a:defRPr sz="1900" b="1"/>
            </a:lvl4pPr>
            <a:lvl5pPr marL="2088237" indent="0">
              <a:buNone/>
              <a:defRPr sz="1900" b="1"/>
            </a:lvl5pPr>
            <a:lvl6pPr marL="2610297" indent="0">
              <a:buNone/>
              <a:defRPr sz="1900" b="1"/>
            </a:lvl6pPr>
            <a:lvl7pPr marL="3132351" indent="0">
              <a:buNone/>
              <a:defRPr sz="1900" b="1"/>
            </a:lvl7pPr>
            <a:lvl8pPr marL="3654417" indent="0">
              <a:buNone/>
              <a:defRPr sz="1900" b="1"/>
            </a:lvl8pPr>
            <a:lvl9pPr marL="417646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91364" y="2174876"/>
            <a:ext cx="3980982" cy="426124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53019" y="1606872"/>
            <a:ext cx="3886810" cy="56800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22067" indent="0">
              <a:buNone/>
              <a:defRPr sz="2300" b="1"/>
            </a:lvl2pPr>
            <a:lvl3pPr marL="1044115" indent="0">
              <a:buNone/>
              <a:defRPr sz="2100" b="1"/>
            </a:lvl3pPr>
            <a:lvl4pPr marL="1566169" indent="0">
              <a:buNone/>
              <a:defRPr sz="1900" b="1"/>
            </a:lvl4pPr>
            <a:lvl5pPr marL="2088237" indent="0">
              <a:buNone/>
              <a:defRPr sz="1900" b="1"/>
            </a:lvl5pPr>
            <a:lvl6pPr marL="2610297" indent="0">
              <a:buNone/>
              <a:defRPr sz="1900" b="1"/>
            </a:lvl6pPr>
            <a:lvl7pPr marL="3132351" indent="0">
              <a:buNone/>
              <a:defRPr sz="1900" b="1"/>
            </a:lvl7pPr>
            <a:lvl8pPr marL="3654417" indent="0">
              <a:buNone/>
              <a:defRPr sz="1900" b="1"/>
            </a:lvl8pPr>
            <a:lvl9pPr marL="417646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53019" y="2188136"/>
            <a:ext cx="3886810" cy="4248027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520EEAAC-6B46-4A74-8F1D-94D2414074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4" y="501071"/>
            <a:ext cx="8519513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17CF3A5A-7738-4FE0-B5F3-C31BCFF1A4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74130" y="5873791"/>
            <a:ext cx="614363" cy="652463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fld id="{C78C2C1D-A177-49AE-AE59-5759AC8AC7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478" y="273089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88" y="273108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478" y="1435104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22067" indent="0">
              <a:buNone/>
              <a:defRPr sz="1400"/>
            </a:lvl2pPr>
            <a:lvl3pPr marL="1044115" indent="0">
              <a:buNone/>
              <a:defRPr sz="1200"/>
            </a:lvl3pPr>
            <a:lvl4pPr marL="1566169" indent="0">
              <a:buNone/>
              <a:defRPr sz="1100"/>
            </a:lvl4pPr>
            <a:lvl5pPr marL="2088237" indent="0">
              <a:buNone/>
              <a:defRPr sz="1100"/>
            </a:lvl5pPr>
            <a:lvl6pPr marL="2610297" indent="0">
              <a:buNone/>
              <a:defRPr sz="1100"/>
            </a:lvl6pPr>
            <a:lvl7pPr marL="3132351" indent="0">
              <a:buNone/>
              <a:defRPr sz="1100"/>
            </a:lvl7pPr>
            <a:lvl8pPr marL="3654417" indent="0">
              <a:buNone/>
              <a:defRPr sz="1100"/>
            </a:lvl8pPr>
            <a:lvl9pPr marL="417646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93D2E9B8-0E3E-4867-85DD-B5CB6DFC78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42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22067" indent="0">
              <a:buNone/>
              <a:defRPr sz="3300"/>
            </a:lvl2pPr>
            <a:lvl3pPr marL="1044115" indent="0">
              <a:buNone/>
              <a:defRPr sz="2800"/>
            </a:lvl3pPr>
            <a:lvl4pPr marL="1566169" indent="0">
              <a:buNone/>
              <a:defRPr sz="2300"/>
            </a:lvl4pPr>
            <a:lvl5pPr marL="2088237" indent="0">
              <a:buNone/>
              <a:defRPr sz="2300"/>
            </a:lvl5pPr>
            <a:lvl6pPr marL="2610297" indent="0">
              <a:buNone/>
              <a:defRPr sz="2300"/>
            </a:lvl6pPr>
            <a:lvl7pPr marL="3132351" indent="0">
              <a:buNone/>
              <a:defRPr sz="2300"/>
            </a:lvl7pPr>
            <a:lvl8pPr marL="3654417" indent="0">
              <a:buNone/>
              <a:defRPr sz="2300"/>
            </a:lvl8pPr>
            <a:lvl9pPr marL="4176468" indent="0">
              <a:buNone/>
              <a:defRPr sz="23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413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22067" indent="0">
              <a:buNone/>
              <a:defRPr sz="1400"/>
            </a:lvl2pPr>
            <a:lvl3pPr marL="1044115" indent="0">
              <a:buNone/>
              <a:defRPr sz="1200"/>
            </a:lvl3pPr>
            <a:lvl4pPr marL="1566169" indent="0">
              <a:buNone/>
              <a:defRPr sz="1100"/>
            </a:lvl4pPr>
            <a:lvl5pPr marL="2088237" indent="0">
              <a:buNone/>
              <a:defRPr sz="1100"/>
            </a:lvl5pPr>
            <a:lvl6pPr marL="2610297" indent="0">
              <a:buNone/>
              <a:defRPr sz="1100"/>
            </a:lvl6pPr>
            <a:lvl7pPr marL="3132351" indent="0">
              <a:buNone/>
              <a:defRPr sz="1100"/>
            </a:lvl7pPr>
            <a:lvl8pPr marL="3654417" indent="0">
              <a:buNone/>
              <a:defRPr sz="1100"/>
            </a:lvl8pPr>
            <a:lvl9pPr marL="417646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379F81E4-966D-4328-9196-CA10967FC6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BFF81738-C3BB-4006-ADBD-BF2A7A1F39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99522" y="303213"/>
            <a:ext cx="2605485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9570" y="303213"/>
            <a:ext cx="765479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fld id="{41D388E2-9B5B-49E8-A195-2974183A6F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9"/>
          <p:cNvSpPr txBox="1">
            <a:spLocks noChangeArrowheads="1"/>
          </p:cNvSpPr>
          <p:nvPr userDrawn="1"/>
        </p:nvSpPr>
        <p:spPr bwMode="auto">
          <a:xfrm>
            <a:off x="6421445" y="5127625"/>
            <a:ext cx="998537" cy="376238"/>
          </a:xfrm>
          <a:prstGeom prst="rect">
            <a:avLst/>
          </a:prstGeom>
          <a:noFill/>
          <a:ln>
            <a:noFill/>
          </a:ln>
          <a:extLst/>
        </p:spPr>
        <p:txBody>
          <a:bodyPr lIns="93679" tIns="46840" rIns="93679" bIns="46840"/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106948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mtClean="0">
              <a:solidFill>
                <a:srgbClr val="0066B3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0B9B6-F85B-4837-ADF3-A5030379CF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9"/>
          <p:cNvSpPr txBox="1">
            <a:spLocks noChangeArrowheads="1"/>
          </p:cNvSpPr>
          <p:nvPr userDrawn="1"/>
        </p:nvSpPr>
        <p:spPr bwMode="auto">
          <a:xfrm>
            <a:off x="6421445" y="5127625"/>
            <a:ext cx="998537" cy="376238"/>
          </a:xfrm>
          <a:prstGeom prst="rect">
            <a:avLst/>
          </a:prstGeom>
          <a:noFill/>
          <a:ln>
            <a:noFill/>
          </a:ln>
          <a:extLst/>
        </p:spPr>
        <p:txBody>
          <a:bodyPr lIns="93679" tIns="46840" rIns="93679" bIns="46840"/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106948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mtClean="0">
              <a:solidFill>
                <a:srgbClr val="0066B3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E0BD2-DBBE-43BF-BDA6-41D543B9C5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9"/>
          <p:cNvSpPr txBox="1">
            <a:spLocks noChangeArrowheads="1"/>
          </p:cNvSpPr>
          <p:nvPr userDrawn="1"/>
        </p:nvSpPr>
        <p:spPr bwMode="auto">
          <a:xfrm>
            <a:off x="6421445" y="5127625"/>
            <a:ext cx="998537" cy="376238"/>
          </a:xfrm>
          <a:prstGeom prst="rect">
            <a:avLst/>
          </a:prstGeom>
          <a:noFill/>
          <a:ln>
            <a:noFill/>
          </a:ln>
          <a:extLst/>
        </p:spPr>
        <p:txBody>
          <a:bodyPr lIns="93679" tIns="46840" rIns="93679" bIns="46840"/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106948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mtClean="0">
              <a:solidFill>
                <a:srgbClr val="0066B3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8FE93-1E6E-43F8-8DE3-0A9FA22DD2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9"/>
          <p:cNvSpPr txBox="1">
            <a:spLocks noChangeArrowheads="1"/>
          </p:cNvSpPr>
          <p:nvPr userDrawn="1"/>
        </p:nvSpPr>
        <p:spPr bwMode="auto">
          <a:xfrm>
            <a:off x="6421445" y="5127625"/>
            <a:ext cx="998537" cy="376238"/>
          </a:xfrm>
          <a:prstGeom prst="rect">
            <a:avLst/>
          </a:prstGeom>
          <a:noFill/>
          <a:ln>
            <a:noFill/>
          </a:ln>
          <a:extLst/>
        </p:spPr>
        <p:txBody>
          <a:bodyPr lIns="93679" tIns="46840" rIns="93679" bIns="46840"/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106948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mtClean="0">
              <a:solidFill>
                <a:srgbClr val="0066B3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EA8B2-5E37-4199-9264-2F595C792D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9"/>
          <p:cNvSpPr txBox="1">
            <a:spLocks noChangeArrowheads="1"/>
          </p:cNvSpPr>
          <p:nvPr userDrawn="1"/>
        </p:nvSpPr>
        <p:spPr bwMode="auto">
          <a:xfrm>
            <a:off x="6421445" y="5127625"/>
            <a:ext cx="998537" cy="376238"/>
          </a:xfrm>
          <a:prstGeom prst="rect">
            <a:avLst/>
          </a:prstGeom>
          <a:noFill/>
          <a:ln>
            <a:noFill/>
          </a:ln>
          <a:extLst/>
        </p:spPr>
        <p:txBody>
          <a:bodyPr lIns="93679" tIns="46840" rIns="93679" bIns="46840"/>
          <a:lstStyle>
            <a:lvl1pPr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414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106948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mtClean="0">
              <a:solidFill>
                <a:srgbClr val="0066B3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C7300-D337-4E5A-AC01-E0FEC672DF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" y="30"/>
            <a:ext cx="9904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194" y="1606888"/>
            <a:ext cx="7930746" cy="4829253"/>
          </a:xfrm>
        </p:spPr>
        <p:txBody>
          <a:bodyPr/>
          <a:lstStyle>
            <a:lvl1pPr marL="333499" indent="0">
              <a:buFontTx/>
              <a:buNone/>
              <a:defRPr b="1">
                <a:latin typeface="+mj-lt"/>
              </a:defRPr>
            </a:lvl1pPr>
            <a:lvl2pPr marL="333499" indent="0">
              <a:defRPr>
                <a:latin typeface="+mj-lt"/>
              </a:defRPr>
            </a:lvl2pPr>
            <a:lvl3pPr marL="576703" indent="-238838">
              <a:defRPr>
                <a:latin typeface="+mj-lt"/>
              </a:defRPr>
            </a:lvl3pPr>
            <a:lvl4pPr marL="0" indent="330584">
              <a:defRPr>
                <a:latin typeface="+mj-lt"/>
              </a:defRPr>
            </a:lvl4pPr>
            <a:lvl5pPr marL="1316513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90440" y="501107"/>
            <a:ext cx="7949393" cy="1105803"/>
          </a:xfrm>
        </p:spPr>
        <p:txBody>
          <a:bodyPr/>
          <a:lstStyle>
            <a:lvl1pPr marL="0" marR="0" indent="0" defTabSz="95686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900"/>
            </a:lvl1pPr>
          </a:lstStyle>
          <a:p>
            <a:pPr lvl="0"/>
            <a:r>
              <a:rPr lang="en-US" noProof="0" dirty="0" smtClean="0"/>
              <a:t>Click to edit Master title style</a:t>
            </a:r>
            <a:endParaRPr lang="ru-RU" noProof="0" dirty="0" smtClean="0"/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3D425-EEF5-42C6-9C41-0C452A6135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/>
          <p:nvPr userDrawn="1"/>
        </p:nvSpPr>
        <p:spPr>
          <a:xfrm>
            <a:off x="6419857" y="5127625"/>
            <a:ext cx="1001713" cy="376238"/>
          </a:xfrm>
          <a:prstGeom prst="rect">
            <a:avLst/>
          </a:prstGeom>
          <a:noFill/>
        </p:spPr>
        <p:txBody>
          <a:bodyPr lIns="83811" tIns="41906" rIns="83811" bIns="41906"/>
          <a:lstStyle/>
          <a:p>
            <a:pPr defTabSz="9560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78EB85A-378D-44F1-AB0F-30FFE23D1F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91"/>
            <a:ext cx="9904412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3363711"/>
            <a:ext cx="8420100" cy="1470025"/>
          </a:xfrm>
        </p:spPr>
        <p:txBody>
          <a:bodyPr>
            <a:norm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4865834"/>
            <a:ext cx="69342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chemeClr val="bg1"/>
                </a:solidFill>
                <a:latin typeface="+mj-lt"/>
              </a:defRPr>
            </a:lvl1pPr>
            <a:lvl2pPr marL="456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" y="30"/>
            <a:ext cx="9904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194" y="1606888"/>
            <a:ext cx="7930746" cy="4829253"/>
          </a:xfrm>
        </p:spPr>
        <p:txBody>
          <a:bodyPr/>
          <a:lstStyle>
            <a:lvl1pPr marL="318401" indent="0">
              <a:buFontTx/>
              <a:buNone/>
              <a:defRPr b="1">
                <a:latin typeface="+mj-lt"/>
              </a:defRPr>
            </a:lvl1pPr>
            <a:lvl2pPr marL="318401" indent="0">
              <a:defRPr>
                <a:latin typeface="+mj-lt"/>
              </a:defRPr>
            </a:lvl2pPr>
            <a:lvl3pPr marL="550598" indent="-228024">
              <a:defRPr>
                <a:latin typeface="+mj-lt"/>
              </a:defRPr>
            </a:lvl3pPr>
            <a:lvl4pPr marL="0" indent="315618">
              <a:defRPr>
                <a:latin typeface="+mj-lt"/>
              </a:defRPr>
            </a:lvl4pPr>
            <a:lvl5pPr marL="1256916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90451" y="501110"/>
            <a:ext cx="7949393" cy="1105803"/>
          </a:xfrm>
        </p:spPr>
        <p:txBody>
          <a:bodyPr/>
          <a:lstStyle>
            <a:lvl1pPr marL="0" marR="0" indent="0" defTabSz="91354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7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168">
              <a:lnSpc>
                <a:spcPts val="2104"/>
              </a:lnSpc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0900999B-9532-4DC6-BFEE-BE36C085EE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" y="29"/>
            <a:ext cx="9904413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94" y="1012506"/>
            <a:ext cx="7930746" cy="202463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94" y="3429720"/>
            <a:ext cx="7930746" cy="3006404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5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3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0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38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06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4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1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168">
              <a:lnSpc>
                <a:spcPts val="2104"/>
              </a:lnSpc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D03CB64B-6081-495E-ABFF-7CAFF529A7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7" y="501068"/>
            <a:ext cx="7948625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1189" y="1606884"/>
            <a:ext cx="3922494" cy="46957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91190" y="1606884"/>
            <a:ext cx="3948638" cy="46957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168">
              <a:lnSpc>
                <a:spcPts val="2104"/>
              </a:lnSpc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CEBFD23B-6234-4DB4-A681-823A222404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4" y="501067"/>
            <a:ext cx="8519513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207" y="1606872"/>
            <a:ext cx="3980982" cy="5680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3" indent="0">
              <a:buNone/>
              <a:defRPr sz="2000" b="1"/>
            </a:lvl2pPr>
            <a:lvl3pPr marL="913549" indent="0">
              <a:buNone/>
              <a:defRPr sz="1800" b="1"/>
            </a:lvl3pPr>
            <a:lvl4pPr marL="1370318" indent="0">
              <a:buNone/>
              <a:defRPr sz="1600" b="1"/>
            </a:lvl4pPr>
            <a:lvl5pPr marL="1827094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8" indent="0">
              <a:buNone/>
              <a:defRPr sz="1600" b="1"/>
            </a:lvl7pPr>
            <a:lvl8pPr marL="3197412" indent="0">
              <a:buNone/>
              <a:defRPr sz="1600" b="1"/>
            </a:lvl8pPr>
            <a:lvl9pPr marL="365418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91207" y="2174876"/>
            <a:ext cx="3980982" cy="42612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53018" y="1606872"/>
            <a:ext cx="3886810" cy="5680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73" indent="0">
              <a:buNone/>
              <a:defRPr sz="2000" b="1"/>
            </a:lvl2pPr>
            <a:lvl3pPr marL="913549" indent="0">
              <a:buNone/>
              <a:defRPr sz="1800" b="1"/>
            </a:lvl3pPr>
            <a:lvl4pPr marL="1370318" indent="0">
              <a:buNone/>
              <a:defRPr sz="1600" b="1"/>
            </a:lvl4pPr>
            <a:lvl5pPr marL="1827094" indent="0">
              <a:buNone/>
              <a:defRPr sz="1600" b="1"/>
            </a:lvl5pPr>
            <a:lvl6pPr marL="2283864" indent="0">
              <a:buNone/>
              <a:defRPr sz="1600" b="1"/>
            </a:lvl6pPr>
            <a:lvl7pPr marL="2740638" indent="0">
              <a:buNone/>
              <a:defRPr sz="1600" b="1"/>
            </a:lvl7pPr>
            <a:lvl8pPr marL="3197412" indent="0">
              <a:buNone/>
              <a:defRPr sz="1600" b="1"/>
            </a:lvl8pPr>
            <a:lvl9pPr marL="365418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53018" y="2188098"/>
            <a:ext cx="3886810" cy="42480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168">
              <a:lnSpc>
                <a:spcPts val="2104"/>
              </a:lnSpc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57B0EE34-9262-4CA1-98E9-3B273AE0C7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4" y="501068"/>
            <a:ext cx="8519513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1069168">
              <a:lnSpc>
                <a:spcPts val="2104"/>
              </a:lnSpc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CAEE9CFB-F568-44EA-842A-469B51286A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74130" y="5872163"/>
            <a:ext cx="614363" cy="654050"/>
          </a:xfrm>
        </p:spPr>
        <p:txBody>
          <a:bodyPr rtlCol="0"/>
          <a:lstStyle>
            <a:lvl1pPr algn="ctr" defTabSz="1069168">
              <a:lnSpc>
                <a:spcPts val="2104"/>
              </a:lnSpc>
              <a:defRPr sz="2400" i="0">
                <a:solidFill>
                  <a:prstClr val="white"/>
                </a:solidFill>
                <a:latin typeface="+mj-lt"/>
              </a:defRPr>
            </a:lvl1pPr>
          </a:lstStyle>
          <a:p>
            <a:pPr>
              <a:defRPr/>
            </a:pPr>
            <a:fld id="{94E6E37E-76FC-4B91-8B7F-989A35EECC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11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88" y="273078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11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773" indent="0">
              <a:buNone/>
              <a:defRPr sz="1200"/>
            </a:lvl2pPr>
            <a:lvl3pPr marL="913549" indent="0">
              <a:buNone/>
              <a:defRPr sz="1000"/>
            </a:lvl3pPr>
            <a:lvl4pPr marL="1370318" indent="0">
              <a:buNone/>
              <a:defRPr sz="900"/>
            </a:lvl4pPr>
            <a:lvl5pPr marL="1827094" indent="0">
              <a:buNone/>
              <a:defRPr sz="900"/>
            </a:lvl5pPr>
            <a:lvl6pPr marL="2283864" indent="0">
              <a:buNone/>
              <a:defRPr sz="900"/>
            </a:lvl6pPr>
            <a:lvl7pPr marL="2740638" indent="0">
              <a:buNone/>
              <a:defRPr sz="900"/>
            </a:lvl7pPr>
            <a:lvl8pPr marL="3197412" indent="0">
              <a:buNone/>
              <a:defRPr sz="900"/>
            </a:lvl8pPr>
            <a:lvl9pPr marL="365418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168">
              <a:lnSpc>
                <a:spcPts val="2104"/>
              </a:lnSpc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06B79FF0-81AC-4728-BD6D-CDD546B5AD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773" indent="0">
              <a:buNone/>
              <a:defRPr sz="2800"/>
            </a:lvl2pPr>
            <a:lvl3pPr marL="913549" indent="0">
              <a:buNone/>
              <a:defRPr sz="2400"/>
            </a:lvl3pPr>
            <a:lvl4pPr marL="1370318" indent="0">
              <a:buNone/>
              <a:defRPr sz="2000"/>
            </a:lvl4pPr>
            <a:lvl5pPr marL="1827094" indent="0">
              <a:buNone/>
              <a:defRPr sz="2000"/>
            </a:lvl5pPr>
            <a:lvl6pPr marL="2283864" indent="0">
              <a:buNone/>
              <a:defRPr sz="2000"/>
            </a:lvl6pPr>
            <a:lvl7pPr marL="2740638" indent="0">
              <a:buNone/>
              <a:defRPr sz="2000"/>
            </a:lvl7pPr>
            <a:lvl8pPr marL="3197412" indent="0">
              <a:buNone/>
              <a:defRPr sz="2000"/>
            </a:lvl8pPr>
            <a:lvl9pPr marL="3654187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773" indent="0">
              <a:buNone/>
              <a:defRPr sz="1200"/>
            </a:lvl2pPr>
            <a:lvl3pPr marL="913549" indent="0">
              <a:buNone/>
              <a:defRPr sz="1000"/>
            </a:lvl3pPr>
            <a:lvl4pPr marL="1370318" indent="0">
              <a:buNone/>
              <a:defRPr sz="900"/>
            </a:lvl4pPr>
            <a:lvl5pPr marL="1827094" indent="0">
              <a:buNone/>
              <a:defRPr sz="900"/>
            </a:lvl5pPr>
            <a:lvl6pPr marL="2283864" indent="0">
              <a:buNone/>
              <a:defRPr sz="900"/>
            </a:lvl6pPr>
            <a:lvl7pPr marL="2740638" indent="0">
              <a:buNone/>
              <a:defRPr sz="900"/>
            </a:lvl7pPr>
            <a:lvl8pPr marL="3197412" indent="0">
              <a:buNone/>
              <a:defRPr sz="900"/>
            </a:lvl8pPr>
            <a:lvl9pPr marL="365418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168">
              <a:lnSpc>
                <a:spcPts val="2104"/>
              </a:lnSpc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C2010E26-30A7-4280-80DE-1843FE6370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168">
              <a:lnSpc>
                <a:spcPts val="2104"/>
              </a:lnSpc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0C57A6A1-8262-4A2E-BD68-3AC50ECD2E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99500" y="303213"/>
            <a:ext cx="2605485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9570" y="303213"/>
            <a:ext cx="765479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168">
              <a:lnSpc>
                <a:spcPts val="2104"/>
              </a:lnSpc>
              <a:defRPr>
                <a:solidFill>
                  <a:prstClr val="white"/>
                </a:solidFill>
              </a:defRPr>
            </a:lvl1pPr>
          </a:lstStyle>
          <a:p>
            <a:pPr>
              <a:defRPr/>
            </a:pPr>
            <a:fld id="{52F64644-C3B0-441E-9F4C-DAA12F4C1B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904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3363711"/>
            <a:ext cx="8420100" cy="1470025"/>
          </a:xfrm>
        </p:spPr>
        <p:txBody>
          <a:bodyPr>
            <a:normAutofit/>
          </a:bodyPr>
          <a:lstStyle>
            <a:lvl1pPr>
              <a:defRPr sz="5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4865834"/>
            <a:ext cx="69342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900" b="0">
                <a:solidFill>
                  <a:schemeClr val="bg1"/>
                </a:solidFill>
                <a:latin typeface="+mj-lt"/>
              </a:defRPr>
            </a:lvl1pPr>
            <a:lvl2pPr marL="478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4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33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2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29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9"/>
          <p:cNvSpPr txBox="1"/>
          <p:nvPr userDrawn="1"/>
        </p:nvSpPr>
        <p:spPr>
          <a:xfrm>
            <a:off x="6419857" y="5127625"/>
            <a:ext cx="1001713" cy="376238"/>
          </a:xfrm>
          <a:prstGeom prst="rect">
            <a:avLst/>
          </a:prstGeom>
          <a:noFill/>
        </p:spPr>
        <p:txBody>
          <a:bodyPr lIns="83925" tIns="41963" rIns="83925" bIns="41963"/>
          <a:lstStyle/>
          <a:p>
            <a:pPr defTabSz="957355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194" y="1606887"/>
            <a:ext cx="7930746" cy="4829253"/>
          </a:xfrm>
        </p:spPr>
        <p:txBody>
          <a:bodyPr/>
          <a:lstStyle>
            <a:lvl1pPr marL="333669" indent="0">
              <a:buFontTx/>
              <a:buNone/>
              <a:defRPr b="1">
                <a:latin typeface="+mj-lt"/>
              </a:defRPr>
            </a:lvl1pPr>
            <a:lvl2pPr marL="330754" indent="2916">
              <a:defRPr>
                <a:latin typeface="+mj-lt"/>
              </a:defRPr>
            </a:lvl2pPr>
            <a:lvl3pPr marL="576998" indent="-238958">
              <a:tabLst/>
              <a:defRPr>
                <a:latin typeface="+mj-lt"/>
              </a:defRPr>
            </a:lvl3pPr>
            <a:lvl4pPr marL="0" indent="330754">
              <a:lnSpc>
                <a:spcPts val="1653"/>
              </a:lnSpc>
              <a:spcBef>
                <a:spcPts val="367"/>
              </a:spcBef>
              <a:defRPr>
                <a:latin typeface="+mj-lt"/>
              </a:defRPr>
            </a:lvl4pPr>
            <a:lvl5pPr>
              <a:lnSpc>
                <a:spcPts val="1653"/>
              </a:lnSpc>
              <a:spcBef>
                <a:spcPts val="367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1188" y="501105"/>
            <a:ext cx="7948624" cy="1105803"/>
          </a:xfrm>
        </p:spPr>
        <p:txBody>
          <a:bodyPr/>
          <a:lstStyle>
            <a:lvl1pPr marL="0" marR="0" indent="0" defTabSz="9573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0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06CEC329-A7E7-4477-A3EC-F50F28FF3D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" y="30"/>
            <a:ext cx="9904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194" y="1606887"/>
            <a:ext cx="7930746" cy="4829253"/>
          </a:xfrm>
        </p:spPr>
        <p:txBody>
          <a:bodyPr/>
          <a:lstStyle>
            <a:lvl1pPr marL="333669" indent="0">
              <a:buFontTx/>
              <a:buNone/>
              <a:defRPr b="1">
                <a:latin typeface="+mj-lt"/>
              </a:defRPr>
            </a:lvl1pPr>
            <a:lvl2pPr marL="333669" indent="0">
              <a:defRPr>
                <a:latin typeface="+mj-lt"/>
              </a:defRPr>
            </a:lvl2pPr>
            <a:lvl3pPr marL="576998" indent="-238958">
              <a:defRPr>
                <a:latin typeface="+mj-lt"/>
              </a:defRPr>
            </a:lvl3pPr>
            <a:lvl4pPr marL="0" indent="330754">
              <a:defRPr>
                <a:latin typeface="+mj-lt"/>
              </a:defRPr>
            </a:lvl4pPr>
            <a:lvl5pPr marL="1317187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90422" y="501105"/>
            <a:ext cx="7949392" cy="1105803"/>
          </a:xfrm>
        </p:spPr>
        <p:txBody>
          <a:bodyPr/>
          <a:lstStyle>
            <a:lvl1pPr marL="0" marR="0" indent="0" defTabSz="95735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0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7D917CA4-5D6D-459E-9878-7837AC9B052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" y="29"/>
            <a:ext cx="9904413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94" y="1012506"/>
            <a:ext cx="7930746" cy="2024630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94" y="3429720"/>
            <a:ext cx="7930746" cy="3006404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67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35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603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47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338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20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074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294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9E693658-5EBF-4ABF-9330-394CCA3C4D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8" y="501068"/>
            <a:ext cx="7948624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1188" y="1606884"/>
            <a:ext cx="3922494" cy="4695797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91178" y="1606884"/>
            <a:ext cx="3948640" cy="4695797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7DCD153B-20BC-4BFA-A47B-5C17162B38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1" y="501067"/>
            <a:ext cx="8519513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92" y="1606872"/>
            <a:ext cx="3980984" cy="56800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679" indent="0">
              <a:buNone/>
              <a:defRPr sz="2100" b="1"/>
            </a:lvl2pPr>
            <a:lvl3pPr marL="957355" indent="0">
              <a:buNone/>
              <a:defRPr sz="1900" b="1"/>
            </a:lvl3pPr>
            <a:lvl4pPr marL="1436037" indent="0">
              <a:buNone/>
              <a:defRPr sz="1700" b="1"/>
            </a:lvl4pPr>
            <a:lvl5pPr marL="1914709" indent="0">
              <a:buNone/>
              <a:defRPr sz="1700" b="1"/>
            </a:lvl5pPr>
            <a:lvl6pPr marL="2393387" indent="0">
              <a:buNone/>
              <a:defRPr sz="1700" b="1"/>
            </a:lvl6pPr>
            <a:lvl7pPr marL="2872065" indent="0">
              <a:buNone/>
              <a:defRPr sz="1700" b="1"/>
            </a:lvl7pPr>
            <a:lvl8pPr marL="3350741" indent="0">
              <a:buNone/>
              <a:defRPr sz="1700" b="1"/>
            </a:lvl8pPr>
            <a:lvl9pPr marL="3829418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91192" y="2174876"/>
            <a:ext cx="3980984" cy="426124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53005" y="1606872"/>
            <a:ext cx="3886810" cy="56800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679" indent="0">
              <a:buNone/>
              <a:defRPr sz="2100" b="1"/>
            </a:lvl2pPr>
            <a:lvl3pPr marL="957355" indent="0">
              <a:buNone/>
              <a:defRPr sz="1900" b="1"/>
            </a:lvl3pPr>
            <a:lvl4pPr marL="1436037" indent="0">
              <a:buNone/>
              <a:defRPr sz="1700" b="1"/>
            </a:lvl4pPr>
            <a:lvl5pPr marL="1914709" indent="0">
              <a:buNone/>
              <a:defRPr sz="1700" b="1"/>
            </a:lvl5pPr>
            <a:lvl6pPr marL="2393387" indent="0">
              <a:buNone/>
              <a:defRPr sz="1700" b="1"/>
            </a:lvl6pPr>
            <a:lvl7pPr marL="2872065" indent="0">
              <a:buNone/>
              <a:defRPr sz="1700" b="1"/>
            </a:lvl7pPr>
            <a:lvl8pPr marL="3350741" indent="0">
              <a:buNone/>
              <a:defRPr sz="1700" b="1"/>
            </a:lvl8pPr>
            <a:lvl9pPr marL="3829418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53005" y="2188098"/>
            <a:ext cx="3886810" cy="424802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8AE1E1AB-ECB2-4C41-AAC1-9B7ED4B8D4D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1" y="501068"/>
            <a:ext cx="8519513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1B9C32C4-34FA-4909-8E96-DB610EE4A8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74130" y="5872163"/>
            <a:ext cx="614363" cy="654050"/>
          </a:xfrm>
        </p:spPr>
        <p:txBody>
          <a:bodyPr rtlCol="0"/>
          <a:lstStyle>
            <a:lvl1pPr algn="ctr" defTabSz="1069168">
              <a:lnSpc>
                <a:spcPts val="2204"/>
              </a:lnSpc>
              <a:defRPr sz="2500" i="0">
                <a:solidFill>
                  <a:prstClr val="white"/>
                </a:solidFill>
                <a:latin typeface="+mj-lt"/>
              </a:defRPr>
            </a:lvl1pPr>
          </a:lstStyle>
          <a:p>
            <a:pPr>
              <a:defRPr/>
            </a:pPr>
            <a:fld id="{29C908E7-333E-4C8A-BE25-39A6888945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10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0" y="273078"/>
            <a:ext cx="5537730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10" y="1435103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679" indent="0">
              <a:buNone/>
              <a:defRPr sz="1300"/>
            </a:lvl2pPr>
            <a:lvl3pPr marL="957355" indent="0">
              <a:buNone/>
              <a:defRPr sz="1000"/>
            </a:lvl3pPr>
            <a:lvl4pPr marL="1436037" indent="0">
              <a:buNone/>
              <a:defRPr sz="900"/>
            </a:lvl4pPr>
            <a:lvl5pPr marL="1914709" indent="0">
              <a:buNone/>
              <a:defRPr sz="900"/>
            </a:lvl5pPr>
            <a:lvl6pPr marL="2393387" indent="0">
              <a:buNone/>
              <a:defRPr sz="900"/>
            </a:lvl6pPr>
            <a:lvl7pPr marL="2872065" indent="0">
              <a:buNone/>
              <a:defRPr sz="900"/>
            </a:lvl7pPr>
            <a:lvl8pPr marL="3350741" indent="0">
              <a:buNone/>
              <a:defRPr sz="900"/>
            </a:lvl8pPr>
            <a:lvl9pPr marL="3829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4BD2121A-F2BD-432A-90F2-A439E514FF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400"/>
            </a:lvl1pPr>
            <a:lvl2pPr marL="478679" indent="0">
              <a:buNone/>
              <a:defRPr sz="2900"/>
            </a:lvl2pPr>
            <a:lvl3pPr marL="957355" indent="0">
              <a:buNone/>
              <a:defRPr sz="2500"/>
            </a:lvl3pPr>
            <a:lvl4pPr marL="1436037" indent="0">
              <a:buNone/>
              <a:defRPr sz="2100"/>
            </a:lvl4pPr>
            <a:lvl5pPr marL="1914709" indent="0">
              <a:buNone/>
              <a:defRPr sz="2100"/>
            </a:lvl5pPr>
            <a:lvl6pPr marL="2393387" indent="0">
              <a:buNone/>
              <a:defRPr sz="2100"/>
            </a:lvl6pPr>
            <a:lvl7pPr marL="2872065" indent="0">
              <a:buNone/>
              <a:defRPr sz="2100"/>
            </a:lvl7pPr>
            <a:lvl8pPr marL="3350741" indent="0">
              <a:buNone/>
              <a:defRPr sz="2100"/>
            </a:lvl8pPr>
            <a:lvl9pPr marL="3829418" indent="0">
              <a:buNone/>
              <a:defRPr sz="21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679" indent="0">
              <a:buNone/>
              <a:defRPr sz="1300"/>
            </a:lvl2pPr>
            <a:lvl3pPr marL="957355" indent="0">
              <a:buNone/>
              <a:defRPr sz="1000"/>
            </a:lvl3pPr>
            <a:lvl4pPr marL="1436037" indent="0">
              <a:buNone/>
              <a:defRPr sz="900"/>
            </a:lvl4pPr>
            <a:lvl5pPr marL="1914709" indent="0">
              <a:buNone/>
              <a:defRPr sz="900"/>
            </a:lvl5pPr>
            <a:lvl6pPr marL="2393387" indent="0">
              <a:buNone/>
              <a:defRPr sz="900"/>
            </a:lvl6pPr>
            <a:lvl7pPr marL="2872065" indent="0">
              <a:buNone/>
              <a:defRPr sz="900"/>
            </a:lvl7pPr>
            <a:lvl8pPr marL="3350741" indent="0">
              <a:buNone/>
              <a:defRPr sz="900"/>
            </a:lvl8pPr>
            <a:lvl9pPr marL="382941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0FFA5328-156C-4314-943D-746DFEF1E9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FD763D97-94F4-4613-8C2F-CACD887054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99488" y="303213"/>
            <a:ext cx="2605485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9572" y="303213"/>
            <a:ext cx="765479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DA417708-618E-4B87-B25D-EE20EB8185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904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3363701"/>
            <a:ext cx="8420100" cy="1470025"/>
          </a:xfrm>
        </p:spPr>
        <p:txBody>
          <a:bodyPr>
            <a:normAutofit/>
          </a:bodyPr>
          <a:lstStyle>
            <a:lvl1pPr>
              <a:defRPr sz="5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4865834"/>
            <a:ext cx="69342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900" b="0">
                <a:solidFill>
                  <a:schemeClr val="bg1"/>
                </a:solidFill>
                <a:latin typeface="+mj-lt"/>
              </a:defRPr>
            </a:lvl1pPr>
            <a:lvl2pPr marL="478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2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0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9"/>
          <p:cNvSpPr txBox="1"/>
          <p:nvPr userDrawn="1"/>
        </p:nvSpPr>
        <p:spPr>
          <a:xfrm>
            <a:off x="6419857" y="5127625"/>
            <a:ext cx="1001713" cy="376238"/>
          </a:xfrm>
          <a:prstGeom prst="rect">
            <a:avLst/>
          </a:prstGeom>
          <a:noFill/>
        </p:spPr>
        <p:txBody>
          <a:bodyPr lIns="83953" tIns="41976" rIns="83953" bIns="41976"/>
          <a:lstStyle/>
          <a:p>
            <a:pPr defTabSz="95765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9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194" y="1606887"/>
            <a:ext cx="7930746" cy="4829253"/>
          </a:xfrm>
        </p:spPr>
        <p:txBody>
          <a:bodyPr/>
          <a:lstStyle>
            <a:lvl1pPr marL="333774" indent="0">
              <a:buFontTx/>
              <a:buNone/>
              <a:defRPr b="1">
                <a:latin typeface="+mj-lt"/>
              </a:defRPr>
            </a:lvl1pPr>
            <a:lvl2pPr marL="330858" indent="2916">
              <a:defRPr>
                <a:latin typeface="+mj-lt"/>
              </a:defRPr>
            </a:lvl2pPr>
            <a:lvl3pPr marL="577181" indent="-239033">
              <a:tabLst/>
              <a:defRPr>
                <a:latin typeface="+mj-lt"/>
              </a:defRPr>
            </a:lvl3pPr>
            <a:lvl4pPr marL="0" indent="330858">
              <a:lnSpc>
                <a:spcPts val="1653"/>
              </a:lnSpc>
              <a:spcBef>
                <a:spcPts val="367"/>
              </a:spcBef>
              <a:defRPr>
                <a:latin typeface="+mj-lt"/>
              </a:defRPr>
            </a:lvl4pPr>
            <a:lvl5pPr>
              <a:lnSpc>
                <a:spcPts val="1653"/>
              </a:lnSpc>
              <a:spcBef>
                <a:spcPts val="367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1188" y="501100"/>
            <a:ext cx="7948624" cy="1105803"/>
          </a:xfrm>
        </p:spPr>
        <p:txBody>
          <a:bodyPr/>
          <a:lstStyle>
            <a:lvl1pPr marL="0" marR="0" indent="0" defTabSz="95765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0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8FBA1B75-AF3D-4720-8000-9B23814569E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" y="29"/>
            <a:ext cx="9904413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94" y="1012506"/>
            <a:ext cx="7930746" cy="2024630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94" y="3429720"/>
            <a:ext cx="7930746" cy="3006404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82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65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648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3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1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2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8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06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1837E176-E720-4232-A2E3-70F409FF29A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8" y="501068"/>
            <a:ext cx="7948624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1188" y="1606884"/>
            <a:ext cx="3922494" cy="4695797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91173" y="1606884"/>
            <a:ext cx="3948640" cy="4695797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D3299DC7-5253-41DB-8B8C-8D35A0FC43B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91" y="501067"/>
            <a:ext cx="8519513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87" y="1606872"/>
            <a:ext cx="3980984" cy="56800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29" indent="0">
              <a:buNone/>
              <a:defRPr sz="2100" b="1"/>
            </a:lvl2pPr>
            <a:lvl3pPr marL="957657" indent="0">
              <a:buNone/>
              <a:defRPr sz="1900" b="1"/>
            </a:lvl3pPr>
            <a:lvl4pPr marL="1436487" indent="0">
              <a:buNone/>
              <a:defRPr sz="1700" b="1"/>
            </a:lvl4pPr>
            <a:lvl5pPr marL="1915314" indent="0">
              <a:buNone/>
              <a:defRPr sz="1700" b="1"/>
            </a:lvl5pPr>
            <a:lvl6pPr marL="2394143" indent="0">
              <a:buNone/>
              <a:defRPr sz="1700" b="1"/>
            </a:lvl6pPr>
            <a:lvl7pPr marL="2872970" indent="0">
              <a:buNone/>
              <a:defRPr sz="1700" b="1"/>
            </a:lvl7pPr>
            <a:lvl8pPr marL="3351800" indent="0">
              <a:buNone/>
              <a:defRPr sz="1700" b="1"/>
            </a:lvl8pPr>
            <a:lvl9pPr marL="3830627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91187" y="2174876"/>
            <a:ext cx="3980984" cy="426124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53005" y="1606872"/>
            <a:ext cx="3886810" cy="56800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29" indent="0">
              <a:buNone/>
              <a:defRPr sz="2100" b="1"/>
            </a:lvl2pPr>
            <a:lvl3pPr marL="957657" indent="0">
              <a:buNone/>
              <a:defRPr sz="1900" b="1"/>
            </a:lvl3pPr>
            <a:lvl4pPr marL="1436487" indent="0">
              <a:buNone/>
              <a:defRPr sz="1700" b="1"/>
            </a:lvl4pPr>
            <a:lvl5pPr marL="1915314" indent="0">
              <a:buNone/>
              <a:defRPr sz="1700" b="1"/>
            </a:lvl5pPr>
            <a:lvl6pPr marL="2394143" indent="0">
              <a:buNone/>
              <a:defRPr sz="1700" b="1"/>
            </a:lvl6pPr>
            <a:lvl7pPr marL="2872970" indent="0">
              <a:buNone/>
              <a:defRPr sz="1700" b="1"/>
            </a:lvl7pPr>
            <a:lvl8pPr marL="3351800" indent="0">
              <a:buNone/>
              <a:defRPr sz="1700" b="1"/>
            </a:lvl8pPr>
            <a:lvl9pPr marL="3830627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53005" y="2188098"/>
            <a:ext cx="3886810" cy="424802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65923A18-B953-411A-8033-763B881B66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91" y="501068"/>
            <a:ext cx="8519513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3F8D3B78-80EA-4A67-BA7A-61EF218894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74130" y="5872163"/>
            <a:ext cx="614363" cy="654050"/>
          </a:xfrm>
        </p:spPr>
        <p:txBody>
          <a:bodyPr rtlCol="0"/>
          <a:lstStyle>
            <a:lvl1pPr algn="ctr" defTabSz="1069168">
              <a:lnSpc>
                <a:spcPts val="2204"/>
              </a:lnSpc>
              <a:defRPr sz="2500" i="0">
                <a:solidFill>
                  <a:prstClr val="white"/>
                </a:solidFill>
                <a:latin typeface="+mj-lt"/>
              </a:defRPr>
            </a:lvl1pPr>
          </a:lstStyle>
          <a:p>
            <a:pPr>
              <a:defRPr/>
            </a:pPr>
            <a:fld id="{59E76BCA-7DD6-481A-891C-FAFB4E7A722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10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0" y="273078"/>
            <a:ext cx="5537730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10" y="1435103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829" indent="0">
              <a:buNone/>
              <a:defRPr sz="1300"/>
            </a:lvl2pPr>
            <a:lvl3pPr marL="957657" indent="0">
              <a:buNone/>
              <a:defRPr sz="1000"/>
            </a:lvl3pPr>
            <a:lvl4pPr marL="1436487" indent="0">
              <a:buNone/>
              <a:defRPr sz="900"/>
            </a:lvl4pPr>
            <a:lvl5pPr marL="1915314" indent="0">
              <a:buNone/>
              <a:defRPr sz="900"/>
            </a:lvl5pPr>
            <a:lvl6pPr marL="2394143" indent="0">
              <a:buNone/>
              <a:defRPr sz="900"/>
            </a:lvl6pPr>
            <a:lvl7pPr marL="2872970" indent="0">
              <a:buNone/>
              <a:defRPr sz="900"/>
            </a:lvl7pPr>
            <a:lvl8pPr marL="3351800" indent="0">
              <a:buNone/>
              <a:defRPr sz="900"/>
            </a:lvl8pPr>
            <a:lvl9pPr marL="383062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6ABF81F7-94FF-47F0-86F9-FDB1D2152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400"/>
            </a:lvl1pPr>
            <a:lvl2pPr marL="478829" indent="0">
              <a:buNone/>
              <a:defRPr sz="2900"/>
            </a:lvl2pPr>
            <a:lvl3pPr marL="957657" indent="0">
              <a:buNone/>
              <a:defRPr sz="2500"/>
            </a:lvl3pPr>
            <a:lvl4pPr marL="1436487" indent="0">
              <a:buNone/>
              <a:defRPr sz="2100"/>
            </a:lvl4pPr>
            <a:lvl5pPr marL="1915314" indent="0">
              <a:buNone/>
              <a:defRPr sz="2100"/>
            </a:lvl5pPr>
            <a:lvl6pPr marL="2394143" indent="0">
              <a:buNone/>
              <a:defRPr sz="2100"/>
            </a:lvl6pPr>
            <a:lvl7pPr marL="2872970" indent="0">
              <a:buNone/>
              <a:defRPr sz="2100"/>
            </a:lvl7pPr>
            <a:lvl8pPr marL="3351800" indent="0">
              <a:buNone/>
              <a:defRPr sz="2100"/>
            </a:lvl8pPr>
            <a:lvl9pPr marL="3830627" indent="0">
              <a:buNone/>
              <a:defRPr sz="21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829" indent="0">
              <a:buNone/>
              <a:defRPr sz="1300"/>
            </a:lvl2pPr>
            <a:lvl3pPr marL="957657" indent="0">
              <a:buNone/>
              <a:defRPr sz="1000"/>
            </a:lvl3pPr>
            <a:lvl4pPr marL="1436487" indent="0">
              <a:buNone/>
              <a:defRPr sz="900"/>
            </a:lvl4pPr>
            <a:lvl5pPr marL="1915314" indent="0">
              <a:buNone/>
              <a:defRPr sz="900"/>
            </a:lvl5pPr>
            <a:lvl6pPr marL="2394143" indent="0">
              <a:buNone/>
              <a:defRPr sz="900"/>
            </a:lvl6pPr>
            <a:lvl7pPr marL="2872970" indent="0">
              <a:buNone/>
              <a:defRPr sz="900"/>
            </a:lvl7pPr>
            <a:lvl8pPr marL="3351800" indent="0">
              <a:buNone/>
              <a:defRPr sz="900"/>
            </a:lvl8pPr>
            <a:lvl9pPr marL="383062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7F417534-D9B8-4484-A244-06225DAF0B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5C3A3F1C-5732-4496-897F-6462DD23D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99487" y="303213"/>
            <a:ext cx="2605485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9572" y="303213"/>
            <a:ext cx="765479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defTabSz="1069168">
              <a:defRPr>
                <a:solidFill>
                  <a:prstClr val="black">
                    <a:tint val="75000"/>
                  </a:prst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DDB3E1DF-9BD8-49EF-8D3C-C5F7FE5FC1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" y="30"/>
            <a:ext cx="9904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194" y="1606887"/>
            <a:ext cx="7930746" cy="4829253"/>
          </a:xfrm>
        </p:spPr>
        <p:txBody>
          <a:bodyPr/>
          <a:lstStyle>
            <a:lvl1pPr marL="373766" indent="0">
              <a:buFontTx/>
              <a:buNone/>
              <a:defRPr b="1">
                <a:latin typeface="+mj-lt"/>
              </a:defRPr>
            </a:lvl1pPr>
            <a:lvl2pPr marL="373766" indent="0">
              <a:defRPr>
                <a:latin typeface="+mj-lt"/>
              </a:defRPr>
            </a:lvl2pPr>
            <a:lvl3pPr marL="646338" indent="-267676">
              <a:defRPr>
                <a:latin typeface="+mj-lt"/>
              </a:defRPr>
            </a:lvl3pPr>
            <a:lvl4pPr marL="0" indent="370504">
              <a:defRPr>
                <a:latin typeface="+mj-lt"/>
              </a:defRPr>
            </a:lvl4pPr>
            <a:lvl5pPr marL="1475481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90440" y="501100"/>
            <a:ext cx="7949393" cy="1105803"/>
          </a:xfrm>
        </p:spPr>
        <p:txBody>
          <a:bodyPr/>
          <a:lstStyle>
            <a:lvl1pPr marL="0" marR="0" indent="0" defTabSz="10724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5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lvl1pPr defTabSz="1069168">
              <a:lnSpc>
                <a:spcPts val="2204"/>
              </a:lnSpc>
              <a:defRPr>
                <a:solidFill>
                  <a:prstClr val="white"/>
                </a:solidFill>
                <a:latin typeface="Arial" charset="0"/>
              </a:defRPr>
            </a:lvl1pPr>
          </a:lstStyle>
          <a:p>
            <a:pPr>
              <a:defRPr/>
            </a:pPr>
            <a:fld id="{ED439657-C8F4-4A6F-8839-437F728356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471" y="1428"/>
            <a:ext cx="9904529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42950" y="3363691"/>
            <a:ext cx="8420100" cy="1470025"/>
          </a:xfrm>
        </p:spPr>
        <p:txBody>
          <a:bodyPr>
            <a:norm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485900" y="4865834"/>
            <a:ext cx="69342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 b="0">
                <a:solidFill>
                  <a:schemeClr val="bg1"/>
                </a:solidFill>
                <a:latin typeface="+mj-lt"/>
              </a:defRPr>
            </a:lvl1pPr>
            <a:lvl2pPr marL="4569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22.12.2012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6662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473" y="1914"/>
            <a:ext cx="9904530" cy="68556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191" y="1606874"/>
            <a:ext cx="7930746" cy="4829253"/>
          </a:xfrm>
        </p:spPr>
        <p:txBody>
          <a:bodyPr/>
          <a:lstStyle>
            <a:lvl1pPr marL="318529" indent="0">
              <a:buFontTx/>
              <a:buNone/>
              <a:defRPr b="1">
                <a:latin typeface="+mj-lt"/>
              </a:defRPr>
            </a:lvl1pPr>
            <a:lvl2pPr marL="315746" indent="2783">
              <a:defRPr>
                <a:latin typeface="+mj-lt"/>
              </a:defRPr>
            </a:lvl2pPr>
            <a:lvl3pPr marL="550817" indent="-228116">
              <a:tabLst/>
              <a:defRPr>
                <a:latin typeface="+mj-lt"/>
              </a:defRPr>
            </a:lvl3pPr>
            <a:lvl4pPr marL="0" indent="315746">
              <a:lnSpc>
                <a:spcPts val="1578"/>
              </a:lnSpc>
              <a:spcBef>
                <a:spcPts val="351"/>
              </a:spcBef>
              <a:defRPr>
                <a:latin typeface="+mj-lt"/>
              </a:defRPr>
            </a:lvl4pPr>
            <a:lvl5pPr>
              <a:lnSpc>
                <a:spcPts val="1578"/>
              </a:lnSpc>
              <a:spcBef>
                <a:spcPts val="351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420527" y="5127079"/>
            <a:ext cx="1000586" cy="376853"/>
          </a:xfrm>
          <a:prstGeom prst="rect">
            <a:avLst/>
          </a:prstGeom>
          <a:noFill/>
        </p:spPr>
        <p:txBody>
          <a:bodyPr wrap="square" lIns="80119" tIns="40060" rIns="80119" bIns="40060" rtlCol="0">
            <a:noAutofit/>
          </a:bodyPr>
          <a:lstStyle/>
          <a:p>
            <a:pPr defTabSz="913916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91188" y="501072"/>
            <a:ext cx="7948625" cy="1105803"/>
          </a:xfrm>
        </p:spPr>
        <p:txBody>
          <a:bodyPr/>
          <a:lstStyle>
            <a:lvl1pPr marL="0" marR="0" indent="0" defTabSz="91391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700"/>
            </a:lvl1pPr>
          </a:lstStyle>
          <a:p>
            <a:pPr marL="0" marR="0" lvl="0" indent="0" defTabSz="91391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31215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3" y="472"/>
            <a:ext cx="9904530" cy="68556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191" y="1606874"/>
            <a:ext cx="7930746" cy="4829253"/>
          </a:xfrm>
        </p:spPr>
        <p:txBody>
          <a:bodyPr/>
          <a:lstStyle>
            <a:lvl1pPr marL="318529" indent="0">
              <a:buFontTx/>
              <a:buNone/>
              <a:defRPr b="1">
                <a:latin typeface="+mj-lt"/>
              </a:defRPr>
            </a:lvl1pPr>
            <a:lvl2pPr marL="318529" indent="0">
              <a:defRPr>
                <a:latin typeface="+mj-lt"/>
              </a:defRPr>
            </a:lvl2pPr>
            <a:lvl3pPr marL="550817" indent="-228116">
              <a:defRPr>
                <a:latin typeface="+mj-lt"/>
              </a:defRPr>
            </a:lvl3pPr>
            <a:lvl4pPr marL="0" indent="315746">
              <a:defRPr>
                <a:latin typeface="+mj-lt"/>
              </a:defRPr>
            </a:lvl4pPr>
            <a:lvl5pPr marL="1257421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890420" y="501072"/>
            <a:ext cx="7949393" cy="1105803"/>
          </a:xfrm>
        </p:spPr>
        <p:txBody>
          <a:bodyPr/>
          <a:lstStyle>
            <a:lvl1pPr marL="0" marR="0" indent="0" defTabSz="91391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700"/>
            </a:lvl1pPr>
          </a:lstStyle>
          <a:p>
            <a:pPr marL="0" marR="0" lvl="0" indent="0" defTabSz="91391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0149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3" y="2"/>
            <a:ext cx="9904530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91" y="1012506"/>
            <a:ext cx="7930746" cy="202463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91" y="3429720"/>
            <a:ext cx="7930746" cy="300640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5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9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8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7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7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773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473" y="1914"/>
            <a:ext cx="9904530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8" y="501068"/>
            <a:ext cx="7948625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1188" y="1606872"/>
            <a:ext cx="3922494" cy="46957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91176" y="1606872"/>
            <a:ext cx="3948638" cy="46957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124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8" y="501067"/>
            <a:ext cx="8519513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90" y="1606872"/>
            <a:ext cx="3980982" cy="5680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58" indent="0">
              <a:buNone/>
              <a:defRPr sz="2000" b="1"/>
            </a:lvl2pPr>
            <a:lvl3pPr marL="913916" indent="0">
              <a:buNone/>
              <a:defRPr sz="1800" b="1"/>
            </a:lvl3pPr>
            <a:lvl4pPr marL="1370874" indent="0">
              <a:buNone/>
              <a:defRPr sz="1600" b="1"/>
            </a:lvl4pPr>
            <a:lvl5pPr marL="1827832" indent="0">
              <a:buNone/>
              <a:defRPr sz="1600" b="1"/>
            </a:lvl5pPr>
            <a:lvl6pPr marL="2284789" indent="0">
              <a:buNone/>
              <a:defRPr sz="1600" b="1"/>
            </a:lvl6pPr>
            <a:lvl7pPr marL="2741748" indent="0">
              <a:buNone/>
              <a:defRPr sz="1600" b="1"/>
            </a:lvl7pPr>
            <a:lvl8pPr marL="3198706" indent="0">
              <a:buNone/>
              <a:defRPr sz="1600" b="1"/>
            </a:lvl8pPr>
            <a:lvl9pPr marL="365566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91190" y="2174876"/>
            <a:ext cx="3980982" cy="42612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53004" y="1606872"/>
            <a:ext cx="3886810" cy="5680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58" indent="0">
              <a:buNone/>
              <a:defRPr sz="2000" b="1"/>
            </a:lvl2pPr>
            <a:lvl3pPr marL="913916" indent="0">
              <a:buNone/>
              <a:defRPr sz="1800" b="1"/>
            </a:lvl3pPr>
            <a:lvl4pPr marL="1370874" indent="0">
              <a:buNone/>
              <a:defRPr sz="1600" b="1"/>
            </a:lvl4pPr>
            <a:lvl5pPr marL="1827832" indent="0">
              <a:buNone/>
              <a:defRPr sz="1600" b="1"/>
            </a:lvl5pPr>
            <a:lvl6pPr marL="2284789" indent="0">
              <a:buNone/>
              <a:defRPr sz="1600" b="1"/>
            </a:lvl6pPr>
            <a:lvl7pPr marL="2741748" indent="0">
              <a:buNone/>
              <a:defRPr sz="1600" b="1"/>
            </a:lvl7pPr>
            <a:lvl8pPr marL="3198706" indent="0">
              <a:buNone/>
              <a:defRPr sz="1600" b="1"/>
            </a:lvl8pPr>
            <a:lvl9pPr marL="3655663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53004" y="2188098"/>
            <a:ext cx="3886810" cy="424802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38314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473" y="1914"/>
            <a:ext cx="9904530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8" y="501068"/>
            <a:ext cx="8519513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83382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873635" y="5872591"/>
            <a:ext cx="614714" cy="653106"/>
          </a:xfrm>
          <a:prstGeom prst="rect">
            <a:avLst/>
          </a:prstGeom>
        </p:spPr>
        <p:txBody>
          <a:bodyPr vert="horz" lIns="91392" tIns="45696" rIns="91392" bIns="45696" rtlCol="0" anchor="ctr">
            <a:normAutofit/>
          </a:bodyPr>
          <a:lstStyle>
            <a:lvl1pPr algn="ctr">
              <a:defRPr sz="2400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2874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4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4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58" indent="0">
              <a:buNone/>
              <a:defRPr sz="1200"/>
            </a:lvl2pPr>
            <a:lvl3pPr marL="913916" indent="0">
              <a:buNone/>
              <a:defRPr sz="1000"/>
            </a:lvl3pPr>
            <a:lvl4pPr marL="1370874" indent="0">
              <a:buNone/>
              <a:defRPr sz="900"/>
            </a:lvl4pPr>
            <a:lvl5pPr marL="1827832" indent="0">
              <a:buNone/>
              <a:defRPr sz="900"/>
            </a:lvl5pPr>
            <a:lvl6pPr marL="2284789" indent="0">
              <a:buNone/>
              <a:defRPr sz="900"/>
            </a:lvl6pPr>
            <a:lvl7pPr marL="2741748" indent="0">
              <a:buNone/>
              <a:defRPr sz="900"/>
            </a:lvl7pPr>
            <a:lvl8pPr marL="3198706" indent="0">
              <a:buNone/>
              <a:defRPr sz="900"/>
            </a:lvl8pPr>
            <a:lvl9pPr marL="365566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31166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958" indent="0">
              <a:buNone/>
              <a:defRPr sz="2800"/>
            </a:lvl2pPr>
            <a:lvl3pPr marL="913916" indent="0">
              <a:buNone/>
              <a:defRPr sz="2400"/>
            </a:lvl3pPr>
            <a:lvl4pPr marL="1370874" indent="0">
              <a:buNone/>
              <a:defRPr sz="2000"/>
            </a:lvl4pPr>
            <a:lvl5pPr marL="1827832" indent="0">
              <a:buNone/>
              <a:defRPr sz="2000"/>
            </a:lvl5pPr>
            <a:lvl6pPr marL="2284789" indent="0">
              <a:buNone/>
              <a:defRPr sz="2000"/>
            </a:lvl6pPr>
            <a:lvl7pPr marL="2741748" indent="0">
              <a:buNone/>
              <a:defRPr sz="2000"/>
            </a:lvl7pPr>
            <a:lvl8pPr marL="3198706" indent="0">
              <a:buNone/>
              <a:defRPr sz="2000"/>
            </a:lvl8pPr>
            <a:lvl9pPr marL="3655663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58" indent="0">
              <a:buNone/>
              <a:defRPr sz="1200"/>
            </a:lvl2pPr>
            <a:lvl3pPr marL="913916" indent="0">
              <a:buNone/>
              <a:defRPr sz="1000"/>
            </a:lvl3pPr>
            <a:lvl4pPr marL="1370874" indent="0">
              <a:buNone/>
              <a:defRPr sz="900"/>
            </a:lvl4pPr>
            <a:lvl5pPr marL="1827832" indent="0">
              <a:buNone/>
              <a:defRPr sz="900"/>
            </a:lvl5pPr>
            <a:lvl6pPr marL="2284789" indent="0">
              <a:buNone/>
              <a:defRPr sz="900"/>
            </a:lvl6pPr>
            <a:lvl7pPr marL="2741748" indent="0">
              <a:buNone/>
              <a:defRPr sz="900"/>
            </a:lvl7pPr>
            <a:lvl8pPr marL="3198706" indent="0">
              <a:buNone/>
              <a:defRPr sz="900"/>
            </a:lvl8pPr>
            <a:lvl9pPr marL="365566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26583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91339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99463" y="303213"/>
            <a:ext cx="2605485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9570" y="303213"/>
            <a:ext cx="765479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65288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7695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Z:\Projects\Текущие\Проектная\FNS_2012\_БРЭНДБУК\out\PPT\3_1_present_A4-04.pn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7" y="30"/>
            <a:ext cx="9904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Заголовок 1"/>
          <p:cNvSpPr>
            <a:spLocks noGrp="1"/>
          </p:cNvSpPr>
          <p:nvPr>
            <p:ph type="title"/>
          </p:nvPr>
        </p:nvSpPr>
        <p:spPr bwMode="auto">
          <a:xfrm>
            <a:off x="884240" y="488951"/>
            <a:ext cx="795496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823" tIns="53414" rIns="106823" bIns="534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9460" name="Текст 2"/>
          <p:cNvSpPr>
            <a:spLocks noGrp="1"/>
          </p:cNvSpPr>
          <p:nvPr>
            <p:ph type="body" idx="1"/>
          </p:nvPr>
        </p:nvSpPr>
        <p:spPr bwMode="auto">
          <a:xfrm>
            <a:off x="884240" y="1600209"/>
            <a:ext cx="7954962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823" tIns="53414" rIns="106823" bIns="534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" name="Номер слайда 19"/>
          <p:cNvSpPr>
            <a:spLocks noGrp="1"/>
          </p:cNvSpPr>
          <p:nvPr>
            <p:ph type="sldNum" sz="quarter" idx="4"/>
          </p:nvPr>
        </p:nvSpPr>
        <p:spPr bwMode="auto">
          <a:xfrm>
            <a:off x="9018590" y="6042066"/>
            <a:ext cx="671512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6823" tIns="53414" rIns="106823" bIns="53414" numCol="1" anchor="ctr" anchorCtr="0" compatLnSpc="1">
            <a:prstTxWarp prst="textNoShape">
              <a:avLst/>
            </a:prstTxWarp>
          </a:bodyPr>
          <a:lstStyle>
            <a:lvl1pPr algn="ctr" defTabSz="1069168">
              <a:lnSpc>
                <a:spcPts val="2463"/>
              </a:lnSpc>
              <a:defRPr sz="28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6190859-7126-4A41-AE33-FA2ECF2246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  <p:sldLayoutId id="2147484284" r:id="rId12"/>
    <p:sldLayoutId id="2147484285" r:id="rId13"/>
  </p:sldLayoutIdLst>
  <p:transition spd="med">
    <p:fade/>
  </p:transition>
  <p:hf hdr="0" ftr="0" dt="0"/>
  <p:txStyles>
    <p:titleStyle>
      <a:lvl1pPr algn="l" rtl="0" eaLnBrk="0" fontAlgn="base" hangingPunct="0">
        <a:lnSpc>
          <a:spcPts val="5350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5350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2pPr>
      <a:lvl3pPr algn="l" rtl="0" eaLnBrk="0" fontAlgn="base" hangingPunct="0">
        <a:lnSpc>
          <a:spcPts val="5350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3pPr>
      <a:lvl4pPr algn="l" rtl="0" eaLnBrk="0" fontAlgn="base" hangingPunct="0">
        <a:lnSpc>
          <a:spcPts val="5350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4pPr>
      <a:lvl5pPr algn="l" rtl="0" eaLnBrk="0" fontAlgn="base" hangingPunct="0">
        <a:lnSpc>
          <a:spcPts val="5350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5pPr>
      <a:lvl6pPr marL="535623" algn="l" rtl="0" fontAlgn="base">
        <a:lnSpc>
          <a:spcPts val="5354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6pPr>
      <a:lvl7pPr marL="1071247" algn="l" rtl="0" fontAlgn="base">
        <a:lnSpc>
          <a:spcPts val="5354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7pPr>
      <a:lvl8pPr marL="1606873" algn="l" rtl="0" fontAlgn="base">
        <a:lnSpc>
          <a:spcPts val="5354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8pPr>
      <a:lvl9pPr marL="2142498" algn="l" rtl="0" fontAlgn="base">
        <a:lnSpc>
          <a:spcPts val="5354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9pPr>
    </p:titleStyle>
    <p:bodyStyle>
      <a:lvl1pPr marL="371405" indent="-371405" algn="l" rtl="0" eaLnBrk="0" fontAlgn="base" hangingPunct="0">
        <a:spcBef>
          <a:spcPct val="20000"/>
        </a:spcBef>
        <a:spcAft>
          <a:spcPct val="0"/>
        </a:spcAft>
        <a:buFont typeface="+mj-lt"/>
        <a:defRPr sz="3800">
          <a:solidFill>
            <a:srgbClr val="005AA9"/>
          </a:solidFill>
          <a:latin typeface="+mn-lt"/>
          <a:ea typeface="+mn-ea"/>
          <a:cs typeface="+mn-cs"/>
        </a:defRPr>
      </a:lvl1pPr>
      <a:lvl2pPr marL="371405" indent="160308" algn="l" rtl="0" eaLnBrk="0" fontAlgn="base" hangingPunct="0">
        <a:spcBef>
          <a:spcPct val="20000"/>
        </a:spcBef>
        <a:spcAft>
          <a:spcPct val="0"/>
        </a:spcAft>
        <a:buFont typeface="Arial" charset="0"/>
        <a:defRPr sz="2500">
          <a:solidFill>
            <a:srgbClr val="504F53"/>
          </a:solidFill>
          <a:latin typeface="+mn-lt"/>
        </a:defRPr>
      </a:lvl2pPr>
      <a:lvl3pPr marL="730112" indent="-26506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500">
          <a:solidFill>
            <a:srgbClr val="504F53"/>
          </a:solidFill>
          <a:latin typeface="+mn-lt"/>
        </a:defRPr>
      </a:lvl3pPr>
      <a:lvl4pPr marL="1872895" indent="-1503079" algn="just" rtl="0" eaLnBrk="0" fontAlgn="base" hangingPunct="0">
        <a:lnSpc>
          <a:spcPts val="1849"/>
        </a:lnSpc>
        <a:spcBef>
          <a:spcPts val="413"/>
        </a:spcBef>
        <a:spcAft>
          <a:spcPct val="0"/>
        </a:spcAft>
        <a:buFont typeface="Arial" charset="0"/>
        <a:defRPr sz="1600">
          <a:solidFill>
            <a:srgbClr val="504F53"/>
          </a:solidFill>
          <a:latin typeface="+mn-lt"/>
        </a:defRPr>
      </a:lvl4pPr>
      <a:lvl5pPr marL="1469746" indent="669798" algn="l" rtl="0" eaLnBrk="0" fontAlgn="base" hangingPunct="0">
        <a:lnSpc>
          <a:spcPts val="1849"/>
        </a:lnSpc>
        <a:spcBef>
          <a:spcPts val="413"/>
        </a:spcBef>
        <a:spcAft>
          <a:spcPct val="0"/>
        </a:spcAft>
        <a:buFont typeface="Arial" charset="0"/>
        <a:defRPr sz="1400">
          <a:solidFill>
            <a:srgbClr val="8D8C90"/>
          </a:solidFill>
          <a:latin typeface="+mn-lt"/>
        </a:defRPr>
      </a:lvl5pPr>
      <a:lvl6pPr marL="2006733" algn="l" rtl="0" fontAlgn="base">
        <a:lnSpc>
          <a:spcPts val="1848"/>
        </a:lnSpc>
        <a:spcBef>
          <a:spcPts val="411"/>
        </a:spcBef>
        <a:spcAft>
          <a:spcPct val="0"/>
        </a:spcAft>
        <a:buFont typeface="Arial" charset="0"/>
        <a:defRPr sz="1400">
          <a:solidFill>
            <a:srgbClr val="8D8C90"/>
          </a:solidFill>
          <a:latin typeface="+mn-lt"/>
        </a:defRPr>
      </a:lvl6pPr>
      <a:lvl7pPr marL="2542355" algn="l" rtl="0" fontAlgn="base">
        <a:lnSpc>
          <a:spcPts val="1848"/>
        </a:lnSpc>
        <a:spcBef>
          <a:spcPts val="411"/>
        </a:spcBef>
        <a:spcAft>
          <a:spcPct val="0"/>
        </a:spcAft>
        <a:buFont typeface="Arial" charset="0"/>
        <a:defRPr sz="1400">
          <a:solidFill>
            <a:srgbClr val="8D8C90"/>
          </a:solidFill>
          <a:latin typeface="+mn-lt"/>
        </a:defRPr>
      </a:lvl7pPr>
      <a:lvl8pPr marL="3077980" algn="l" rtl="0" fontAlgn="base">
        <a:lnSpc>
          <a:spcPts val="1848"/>
        </a:lnSpc>
        <a:spcBef>
          <a:spcPts val="411"/>
        </a:spcBef>
        <a:spcAft>
          <a:spcPct val="0"/>
        </a:spcAft>
        <a:buFont typeface="Arial" charset="0"/>
        <a:defRPr sz="1400">
          <a:solidFill>
            <a:srgbClr val="8D8C90"/>
          </a:solidFill>
          <a:latin typeface="+mn-lt"/>
        </a:defRPr>
      </a:lvl8pPr>
      <a:lvl9pPr marL="3613603" algn="l" rtl="0" fontAlgn="base">
        <a:lnSpc>
          <a:spcPts val="1848"/>
        </a:lnSpc>
        <a:spcBef>
          <a:spcPts val="411"/>
        </a:spcBef>
        <a:spcAft>
          <a:spcPct val="0"/>
        </a:spcAft>
        <a:buFont typeface="Arial" charset="0"/>
        <a:defRPr sz="1400">
          <a:solidFill>
            <a:srgbClr val="8D8C90"/>
          </a:solidFill>
          <a:latin typeface="+mn-lt"/>
        </a:defRPr>
      </a:lvl9pPr>
    </p:bodyStyle>
    <p:otherStyle>
      <a:defPPr>
        <a:defRPr lang="ru-RU"/>
      </a:defPPr>
      <a:lvl1pPr marL="0" algn="l" defTabSz="107124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5623" algn="l" defTabSz="107124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1247" algn="l" defTabSz="107124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6873" algn="l" defTabSz="107124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2498" algn="l" defTabSz="107124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78121" algn="l" defTabSz="107124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3744" algn="l" defTabSz="107124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49367" algn="l" defTabSz="107124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85000" algn="l" defTabSz="107124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 bwMode="auto">
          <a:xfrm>
            <a:off x="884240" y="490538"/>
            <a:ext cx="7954962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8" tIns="45679" rIns="91358" bIns="456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3795" name="Текст 2"/>
          <p:cNvSpPr>
            <a:spLocks noGrp="1"/>
          </p:cNvSpPr>
          <p:nvPr>
            <p:ph type="body" idx="1"/>
          </p:nvPr>
        </p:nvSpPr>
        <p:spPr bwMode="auto">
          <a:xfrm>
            <a:off x="884240" y="1600209"/>
            <a:ext cx="7954962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8" tIns="45679" rIns="91358" bIns="456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2" y="6356391"/>
            <a:ext cx="2311400" cy="365125"/>
          </a:xfrm>
          <a:prstGeom prst="rect">
            <a:avLst/>
          </a:prstGeom>
        </p:spPr>
        <p:txBody>
          <a:bodyPr vert="horz" wrap="square" lIns="91358" tIns="45679" rIns="91358" bIns="45679" numCol="1" anchor="ctr" anchorCtr="0" compatLnSpc="1">
            <a:prstTxWarp prst="textNoShape">
              <a:avLst/>
            </a:prstTxWarp>
          </a:bodyPr>
          <a:lstStyle>
            <a:lvl1pPr defTabSz="1069168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3" y="6356391"/>
            <a:ext cx="3136900" cy="365125"/>
          </a:xfrm>
          <a:prstGeom prst="rect">
            <a:avLst/>
          </a:prstGeom>
        </p:spPr>
        <p:txBody>
          <a:bodyPr vert="horz" wrap="square" lIns="91358" tIns="45679" rIns="91358" bIns="45679" numCol="1" anchor="ctr" anchorCtr="0" compatLnSpc="1">
            <a:prstTxWarp prst="textNoShape">
              <a:avLst/>
            </a:prstTxWarp>
          </a:bodyPr>
          <a:lstStyle>
            <a:lvl1pPr algn="ctr" defTabSz="1069168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18590" y="6042066"/>
            <a:ext cx="671512" cy="631825"/>
          </a:xfrm>
          <a:prstGeom prst="rect">
            <a:avLst/>
          </a:prstGeom>
        </p:spPr>
        <p:txBody>
          <a:bodyPr vert="horz" wrap="square" lIns="91358" tIns="45679" rIns="91358" bIns="45679" numCol="1" anchor="ctr" anchorCtr="0" compatLnSpc="1">
            <a:prstTxWarp prst="textNoShape">
              <a:avLst/>
            </a:prstTxWarp>
            <a:normAutofit/>
          </a:bodyPr>
          <a:lstStyle>
            <a:lvl1pPr algn="ctr" defTabSz="1069168">
              <a:lnSpc>
                <a:spcPts val="2100"/>
              </a:lnSpc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C9136B4-93B5-4581-A783-CED308CE4B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  <p:sldLayoutId id="2147484297" r:id="rId12"/>
  </p:sldLayoutIdLst>
  <p:hf hdr="0" ftr="0" dt="0"/>
  <p:txStyles>
    <p:titleStyle>
      <a:lvl1pPr algn="l" defTabSz="911054" rtl="0" eaLnBrk="0" fontAlgn="base" hangingPunct="0">
        <a:lnSpc>
          <a:spcPts val="4563"/>
        </a:lnSpc>
        <a:spcBef>
          <a:spcPct val="0"/>
        </a:spcBef>
        <a:spcAft>
          <a:spcPct val="0"/>
        </a:spcAft>
        <a:defRPr sz="37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911054" rtl="0" eaLnBrk="0" fontAlgn="base" hangingPunct="0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2pPr>
      <a:lvl3pPr algn="l" defTabSz="911054" rtl="0" eaLnBrk="0" fontAlgn="base" hangingPunct="0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3pPr>
      <a:lvl4pPr algn="l" defTabSz="911054" rtl="0" eaLnBrk="0" fontAlgn="base" hangingPunct="0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4pPr>
      <a:lvl5pPr algn="l" defTabSz="911054" rtl="0" eaLnBrk="0" fontAlgn="base" hangingPunct="0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5pPr>
      <a:lvl6pPr marL="456854" algn="l" defTabSz="912123" rtl="0" fontAlgn="base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6pPr>
      <a:lvl7pPr marL="913708" algn="l" defTabSz="912123" rtl="0" fontAlgn="base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7pPr>
      <a:lvl8pPr marL="1370561" algn="l" defTabSz="912123" rtl="0" fontAlgn="base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8pPr>
      <a:lvl9pPr marL="1827417" algn="l" defTabSz="912123" rtl="0" fontAlgn="base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9pPr>
    </p:titleStyle>
    <p:bodyStyle>
      <a:lvl1pPr marL="315853" indent="-315853" algn="l" defTabSz="911054" rtl="0" eaLnBrk="0" fontAlgn="base" hangingPunct="0">
        <a:spcBef>
          <a:spcPct val="20000"/>
        </a:spcBef>
        <a:spcAft>
          <a:spcPct val="0"/>
        </a:spcAft>
        <a:buFont typeface="+mj-lt"/>
        <a:defRPr sz="3200" kern="1200">
          <a:solidFill>
            <a:srgbClr val="005AA9"/>
          </a:solidFill>
          <a:latin typeface="+mj-lt"/>
          <a:ea typeface="+mn-ea"/>
          <a:cs typeface="+mn-cs"/>
        </a:defRPr>
      </a:lvl1pPr>
      <a:lvl2pPr marL="315853" indent="141262" algn="l" defTabSz="911054" rtl="0" eaLnBrk="0" fontAlgn="base" hangingPunct="0">
        <a:spcBef>
          <a:spcPct val="20000"/>
        </a:spcBef>
        <a:spcAft>
          <a:spcPct val="0"/>
        </a:spcAft>
        <a:buFont typeface="Arial" charset="0"/>
        <a:defRPr sz="2100" kern="1200">
          <a:solidFill>
            <a:srgbClr val="504F53"/>
          </a:solidFill>
          <a:latin typeface="+mj-lt"/>
          <a:ea typeface="+mn-ea"/>
          <a:cs typeface="+mn-cs"/>
        </a:defRPr>
      </a:lvl2pPr>
      <a:lvl3pPr marL="622181" indent="-225383" algn="l" defTabSz="91105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504F53"/>
          </a:solidFill>
          <a:latin typeface="+mj-lt"/>
          <a:ea typeface="+mn-ea"/>
          <a:cs typeface="+mn-cs"/>
        </a:defRPr>
      </a:lvl3pPr>
      <a:lvl4pPr marL="1599897" indent="-1287219" algn="just" defTabSz="911054" rtl="0" eaLnBrk="0" fontAlgn="base" hangingPunct="0">
        <a:lnSpc>
          <a:spcPts val="1575"/>
        </a:lnSpc>
        <a:spcBef>
          <a:spcPts val="350"/>
        </a:spcBef>
        <a:spcAft>
          <a:spcPct val="0"/>
        </a:spcAft>
        <a:buFont typeface="Arial" charset="0"/>
        <a:defRPr sz="1400" kern="1200">
          <a:solidFill>
            <a:srgbClr val="504F53"/>
          </a:solidFill>
          <a:latin typeface="+mj-lt"/>
          <a:ea typeface="+mn-ea"/>
          <a:cs typeface="+mn-cs"/>
        </a:defRPr>
      </a:lvl4pPr>
      <a:lvl5pPr marL="1255476" indent="572980" algn="l" defTabSz="911054" rtl="0" eaLnBrk="0" fontAlgn="base" hangingPunct="0">
        <a:lnSpc>
          <a:spcPts val="1575"/>
        </a:lnSpc>
        <a:spcBef>
          <a:spcPts val="350"/>
        </a:spcBef>
        <a:spcAft>
          <a:spcPct val="0"/>
        </a:spcAft>
        <a:buFont typeface="Arial" charset="0"/>
        <a:defRPr sz="1200" kern="1200">
          <a:solidFill>
            <a:srgbClr val="8D8C90"/>
          </a:solidFill>
          <a:latin typeface="+mj-lt"/>
          <a:ea typeface="+mn-ea"/>
          <a:cs typeface="+mn-cs"/>
        </a:defRPr>
      </a:lvl5pPr>
      <a:lvl6pPr marL="2512255" indent="-228388" algn="l" defTabSz="9135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026" indent="-228388" algn="l" defTabSz="9135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800" indent="-228388" algn="l" defTabSz="9135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571" indent="-228388" algn="l" defTabSz="9135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3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9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8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94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8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12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87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1"/>
          <p:cNvSpPr>
            <a:spLocks noGrp="1"/>
          </p:cNvSpPr>
          <p:nvPr>
            <p:ph type="title"/>
          </p:nvPr>
        </p:nvSpPr>
        <p:spPr bwMode="auto">
          <a:xfrm>
            <a:off x="884240" y="488951"/>
            <a:ext cx="795496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410" tIns="52197" rIns="104410" bIns="521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0419" name="Текст 2"/>
          <p:cNvSpPr>
            <a:spLocks noGrp="1"/>
          </p:cNvSpPr>
          <p:nvPr>
            <p:ph type="body" idx="1"/>
          </p:nvPr>
        </p:nvSpPr>
        <p:spPr bwMode="auto">
          <a:xfrm>
            <a:off x="884240" y="1600209"/>
            <a:ext cx="7954962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410" tIns="52197" rIns="104410" bIns="521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2" y="6356391"/>
            <a:ext cx="2311400" cy="365125"/>
          </a:xfrm>
          <a:prstGeom prst="rect">
            <a:avLst/>
          </a:prstGeom>
        </p:spPr>
        <p:txBody>
          <a:bodyPr vert="horz" wrap="square" lIns="104410" tIns="52197" rIns="104410" bIns="52197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89A0CA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3" y="6356391"/>
            <a:ext cx="3136900" cy="365125"/>
          </a:xfrm>
          <a:prstGeom prst="rect">
            <a:avLst/>
          </a:prstGeom>
        </p:spPr>
        <p:txBody>
          <a:bodyPr vert="horz" wrap="square" lIns="104410" tIns="52197" rIns="104410" bIns="52197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9A0CA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18590" y="6042066"/>
            <a:ext cx="671512" cy="631825"/>
          </a:xfrm>
          <a:prstGeom prst="rect">
            <a:avLst/>
          </a:prstGeom>
        </p:spPr>
        <p:txBody>
          <a:bodyPr vert="horz" wrap="square" lIns="104410" tIns="52197" rIns="104410" bIns="52197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lnSpc>
                <a:spcPts val="2463"/>
              </a:lnSpc>
              <a:defRPr sz="28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A327679-4592-4559-B619-09BC6CF2F7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0" r:id="rId1"/>
    <p:sldLayoutId id="2147484311" r:id="rId2"/>
    <p:sldLayoutId id="2147484312" r:id="rId3"/>
    <p:sldLayoutId id="2147484313" r:id="rId4"/>
    <p:sldLayoutId id="2147484314" r:id="rId5"/>
    <p:sldLayoutId id="2147484315" r:id="rId6"/>
    <p:sldLayoutId id="2147484316" r:id="rId7"/>
    <p:sldLayoutId id="2147484317" r:id="rId8"/>
    <p:sldLayoutId id="2147484318" r:id="rId9"/>
    <p:sldLayoutId id="2147484319" r:id="rId10"/>
    <p:sldLayoutId id="2147484320" r:id="rId11"/>
    <p:sldLayoutId id="2147484321" r:id="rId12"/>
    <p:sldLayoutId id="2147484322" r:id="rId13"/>
    <p:sldLayoutId id="2147484323" r:id="rId14"/>
    <p:sldLayoutId id="2147484324" r:id="rId15"/>
    <p:sldLayoutId id="2147484325" r:id="rId16"/>
  </p:sldLayoutIdLst>
  <p:hf hdr="0" ftr="0" dt="0"/>
  <p:txStyles>
    <p:titleStyle>
      <a:lvl1pPr algn="l" defTabSz="1036440" rtl="0" eaLnBrk="0" fontAlgn="base" hangingPunct="0">
        <a:lnSpc>
          <a:spcPts val="5338"/>
        </a:lnSpc>
        <a:spcBef>
          <a:spcPct val="0"/>
        </a:spcBef>
        <a:spcAft>
          <a:spcPct val="0"/>
        </a:spcAft>
        <a:defRPr sz="43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1036440" rtl="0" eaLnBrk="0" fontAlgn="base" hangingPunct="0">
        <a:lnSpc>
          <a:spcPts val="5338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2pPr>
      <a:lvl3pPr algn="l" defTabSz="1036440" rtl="0" eaLnBrk="0" fontAlgn="base" hangingPunct="0">
        <a:lnSpc>
          <a:spcPts val="5338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3pPr>
      <a:lvl4pPr algn="l" defTabSz="1036440" rtl="0" eaLnBrk="0" fontAlgn="base" hangingPunct="0">
        <a:lnSpc>
          <a:spcPts val="5338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4pPr>
      <a:lvl5pPr algn="l" defTabSz="1036440" rtl="0" eaLnBrk="0" fontAlgn="base" hangingPunct="0">
        <a:lnSpc>
          <a:spcPts val="5338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5pPr>
      <a:lvl6pPr marL="457632" algn="l" defTabSz="1044051" rtl="0" fontAlgn="base">
        <a:lnSpc>
          <a:spcPts val="5341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6pPr>
      <a:lvl7pPr marL="915317" algn="l" defTabSz="1044051" rtl="0" fontAlgn="base">
        <a:lnSpc>
          <a:spcPts val="5341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7pPr>
      <a:lvl8pPr marL="1372992" algn="l" defTabSz="1044051" rtl="0" fontAlgn="base">
        <a:lnSpc>
          <a:spcPts val="5341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8pPr>
      <a:lvl9pPr marL="1830662" algn="l" defTabSz="1044051" rtl="0" fontAlgn="base">
        <a:lnSpc>
          <a:spcPts val="5341"/>
        </a:lnSpc>
        <a:spcBef>
          <a:spcPct val="0"/>
        </a:spcBef>
        <a:spcAft>
          <a:spcPct val="0"/>
        </a:spcAft>
        <a:defRPr sz="4300" b="1">
          <a:solidFill>
            <a:srgbClr val="005AA9"/>
          </a:solidFill>
          <a:latin typeface="Calibri" pitchFamily="34" charset="0"/>
        </a:defRPr>
      </a:lvl9pPr>
    </p:titleStyle>
    <p:bodyStyle>
      <a:lvl1pPr marL="353947" indent="-353947" algn="l" defTabSz="1036440" rtl="0" eaLnBrk="0" fontAlgn="base" hangingPunct="0">
        <a:spcBef>
          <a:spcPct val="20000"/>
        </a:spcBef>
        <a:spcAft>
          <a:spcPct val="0"/>
        </a:spcAft>
        <a:buFont typeface="+mj-lt"/>
        <a:defRPr sz="3800" kern="1200">
          <a:solidFill>
            <a:srgbClr val="005AA9"/>
          </a:solidFill>
          <a:latin typeface="+mj-lt"/>
          <a:ea typeface="+mn-ea"/>
          <a:cs typeface="+mn-cs"/>
        </a:defRPr>
      </a:lvl1pPr>
      <a:lvl2pPr marL="353947" indent="155546" algn="l" defTabSz="1036440" rtl="0" eaLnBrk="0" fontAlgn="base" hangingPunct="0">
        <a:spcBef>
          <a:spcPct val="20000"/>
        </a:spcBef>
        <a:spcAft>
          <a:spcPct val="0"/>
        </a:spcAft>
        <a:buFont typeface="Arial" charset="0"/>
        <a:defRPr sz="2500" kern="1200">
          <a:solidFill>
            <a:srgbClr val="504F53"/>
          </a:solidFill>
          <a:latin typeface="+mj-lt"/>
          <a:ea typeface="+mn-ea"/>
          <a:cs typeface="+mn-cs"/>
        </a:defRPr>
      </a:lvl2pPr>
      <a:lvl3pPr marL="704715" indent="-252366" algn="l" defTabSz="103644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500" kern="1200">
          <a:solidFill>
            <a:srgbClr val="504F53"/>
          </a:solidFill>
          <a:latin typeface="+mj-lt"/>
          <a:ea typeface="+mn-ea"/>
          <a:cs typeface="+mn-cs"/>
        </a:defRPr>
      </a:lvl3pPr>
      <a:lvl4pPr marL="1837977" indent="-1479270" algn="just" defTabSz="1036440" rtl="0" eaLnBrk="0" fontAlgn="base" hangingPunct="0">
        <a:lnSpc>
          <a:spcPts val="1849"/>
        </a:lnSpc>
        <a:spcBef>
          <a:spcPts val="413"/>
        </a:spcBef>
        <a:spcAft>
          <a:spcPct val="0"/>
        </a:spcAft>
        <a:buFont typeface="Arial" charset="0"/>
        <a:defRPr sz="1600" kern="1200">
          <a:solidFill>
            <a:srgbClr val="504F53"/>
          </a:solidFill>
          <a:latin typeface="+mj-lt"/>
          <a:ea typeface="+mn-ea"/>
          <a:cs typeface="+mn-cs"/>
        </a:defRPr>
      </a:lvl4pPr>
      <a:lvl5pPr marL="1428480" indent="665037" algn="l" defTabSz="1036440" rtl="0" eaLnBrk="0" fontAlgn="base" hangingPunct="0">
        <a:lnSpc>
          <a:spcPts val="1849"/>
        </a:lnSpc>
        <a:spcBef>
          <a:spcPts val="413"/>
        </a:spcBef>
        <a:spcAft>
          <a:spcPct val="0"/>
        </a:spcAft>
        <a:buFont typeface="Arial" charset="0"/>
        <a:defRPr sz="1400" kern="1200">
          <a:solidFill>
            <a:srgbClr val="8D8C90"/>
          </a:solidFill>
          <a:latin typeface="+mj-lt"/>
          <a:ea typeface="+mn-ea"/>
          <a:cs typeface="+mn-cs"/>
        </a:defRPr>
      </a:lvl5pPr>
      <a:lvl6pPr marL="2871325" indent="-261029" algn="l" defTabSz="1044115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93382" indent="-261029" algn="l" defTabSz="1044115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5437" indent="-261029" algn="l" defTabSz="1044115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7496" indent="-261029" algn="l" defTabSz="1044115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411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2067" algn="l" defTabSz="104411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4115" algn="l" defTabSz="104411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6169" algn="l" defTabSz="104411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8237" algn="l" defTabSz="104411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10297" algn="l" defTabSz="104411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32351" algn="l" defTabSz="104411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4417" algn="l" defTabSz="104411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6468" algn="l" defTabSz="1044115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Заголовок 1"/>
          <p:cNvSpPr>
            <a:spLocks noGrp="1"/>
          </p:cNvSpPr>
          <p:nvPr>
            <p:ph type="title"/>
          </p:nvPr>
        </p:nvSpPr>
        <p:spPr bwMode="auto">
          <a:xfrm>
            <a:off x="884240" y="490538"/>
            <a:ext cx="7954962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8" tIns="45679" rIns="91358" bIns="456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8851" name="Текст 2"/>
          <p:cNvSpPr>
            <a:spLocks noGrp="1"/>
          </p:cNvSpPr>
          <p:nvPr>
            <p:ph type="body" idx="1"/>
          </p:nvPr>
        </p:nvSpPr>
        <p:spPr bwMode="auto">
          <a:xfrm>
            <a:off x="884240" y="1600209"/>
            <a:ext cx="7954962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58" tIns="45679" rIns="91358" bIns="456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2" y="6356391"/>
            <a:ext cx="2311400" cy="365125"/>
          </a:xfrm>
          <a:prstGeom prst="rect">
            <a:avLst/>
          </a:prstGeom>
        </p:spPr>
        <p:txBody>
          <a:bodyPr vert="horz" wrap="square" lIns="91358" tIns="45679" rIns="91358" bIns="45679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3" y="6356391"/>
            <a:ext cx="3136900" cy="365125"/>
          </a:xfrm>
          <a:prstGeom prst="rect">
            <a:avLst/>
          </a:prstGeom>
        </p:spPr>
        <p:txBody>
          <a:bodyPr vert="horz" wrap="square" lIns="91358" tIns="45679" rIns="91358" bIns="45679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18590" y="6042066"/>
            <a:ext cx="671512" cy="631825"/>
          </a:xfrm>
          <a:prstGeom prst="rect">
            <a:avLst/>
          </a:prstGeom>
        </p:spPr>
        <p:txBody>
          <a:bodyPr vert="horz" wrap="square" lIns="91358" tIns="45679" rIns="91358" bIns="45679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lnSpc>
                <a:spcPts val="2100"/>
              </a:lnSpc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FEF2D26-615B-4E97-91FA-28431A8CE3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26" r:id="rId1"/>
    <p:sldLayoutId id="2147484327" r:id="rId2"/>
    <p:sldLayoutId id="2147484328" r:id="rId3"/>
    <p:sldLayoutId id="2147484329" r:id="rId4"/>
    <p:sldLayoutId id="2147484330" r:id="rId5"/>
    <p:sldLayoutId id="2147484331" r:id="rId6"/>
    <p:sldLayoutId id="2147484332" r:id="rId7"/>
    <p:sldLayoutId id="2147484333" r:id="rId8"/>
    <p:sldLayoutId id="2147484334" r:id="rId9"/>
    <p:sldLayoutId id="2147484335" r:id="rId10"/>
    <p:sldLayoutId id="2147484336" r:id="rId11"/>
  </p:sldLayoutIdLst>
  <p:hf hdr="0" ftr="0" dt="0"/>
  <p:txStyles>
    <p:titleStyle>
      <a:lvl1pPr algn="l" defTabSz="911054" rtl="0" eaLnBrk="0" fontAlgn="base" hangingPunct="0">
        <a:lnSpc>
          <a:spcPts val="4563"/>
        </a:lnSpc>
        <a:spcBef>
          <a:spcPct val="0"/>
        </a:spcBef>
        <a:spcAft>
          <a:spcPct val="0"/>
        </a:spcAft>
        <a:defRPr sz="37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911054" rtl="0" eaLnBrk="0" fontAlgn="base" hangingPunct="0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2pPr>
      <a:lvl3pPr algn="l" defTabSz="911054" rtl="0" eaLnBrk="0" fontAlgn="base" hangingPunct="0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3pPr>
      <a:lvl4pPr algn="l" defTabSz="911054" rtl="0" eaLnBrk="0" fontAlgn="base" hangingPunct="0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4pPr>
      <a:lvl5pPr algn="l" defTabSz="911054" rtl="0" eaLnBrk="0" fontAlgn="base" hangingPunct="0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5pPr>
      <a:lvl6pPr marL="456854" algn="l" defTabSz="912123" rtl="0" fontAlgn="base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6pPr>
      <a:lvl7pPr marL="913708" algn="l" defTabSz="912123" rtl="0" fontAlgn="base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7pPr>
      <a:lvl8pPr marL="1370561" algn="l" defTabSz="912123" rtl="0" fontAlgn="base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8pPr>
      <a:lvl9pPr marL="1827417" algn="l" defTabSz="912123" rtl="0" fontAlgn="base">
        <a:lnSpc>
          <a:spcPts val="4563"/>
        </a:lnSpc>
        <a:spcBef>
          <a:spcPct val="0"/>
        </a:spcBef>
        <a:spcAft>
          <a:spcPct val="0"/>
        </a:spcAft>
        <a:defRPr sz="3700" b="1">
          <a:solidFill>
            <a:srgbClr val="005AA9"/>
          </a:solidFill>
          <a:latin typeface="Arial" pitchFamily="34" charset="0"/>
        </a:defRPr>
      </a:lvl9pPr>
    </p:titleStyle>
    <p:bodyStyle>
      <a:lvl1pPr marL="315853" indent="-315853" algn="l" defTabSz="911054" rtl="0" eaLnBrk="0" fontAlgn="base" hangingPunct="0">
        <a:spcBef>
          <a:spcPct val="20000"/>
        </a:spcBef>
        <a:spcAft>
          <a:spcPct val="0"/>
        </a:spcAft>
        <a:buFont typeface="+mj-lt"/>
        <a:defRPr sz="3200" kern="1200">
          <a:solidFill>
            <a:srgbClr val="005AA9"/>
          </a:solidFill>
          <a:latin typeface="+mj-lt"/>
          <a:ea typeface="+mn-ea"/>
          <a:cs typeface="+mn-cs"/>
        </a:defRPr>
      </a:lvl1pPr>
      <a:lvl2pPr marL="315853" indent="141262" algn="l" defTabSz="911054" rtl="0" eaLnBrk="0" fontAlgn="base" hangingPunct="0">
        <a:spcBef>
          <a:spcPct val="20000"/>
        </a:spcBef>
        <a:spcAft>
          <a:spcPct val="0"/>
        </a:spcAft>
        <a:buFont typeface="Arial" charset="0"/>
        <a:defRPr sz="2100" kern="1200">
          <a:solidFill>
            <a:srgbClr val="504F53"/>
          </a:solidFill>
          <a:latin typeface="+mj-lt"/>
          <a:ea typeface="+mn-ea"/>
          <a:cs typeface="+mn-cs"/>
        </a:defRPr>
      </a:lvl2pPr>
      <a:lvl3pPr marL="622181" indent="-225383" algn="l" defTabSz="911054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504F53"/>
          </a:solidFill>
          <a:latin typeface="+mj-lt"/>
          <a:ea typeface="+mn-ea"/>
          <a:cs typeface="+mn-cs"/>
        </a:defRPr>
      </a:lvl3pPr>
      <a:lvl4pPr marL="1599897" indent="-1287219" algn="just" defTabSz="911054" rtl="0" eaLnBrk="0" fontAlgn="base" hangingPunct="0">
        <a:lnSpc>
          <a:spcPts val="1575"/>
        </a:lnSpc>
        <a:spcBef>
          <a:spcPts val="350"/>
        </a:spcBef>
        <a:spcAft>
          <a:spcPct val="0"/>
        </a:spcAft>
        <a:buFont typeface="Arial" charset="0"/>
        <a:defRPr sz="1400" kern="1200">
          <a:solidFill>
            <a:srgbClr val="504F53"/>
          </a:solidFill>
          <a:latin typeface="+mj-lt"/>
          <a:ea typeface="+mn-ea"/>
          <a:cs typeface="+mn-cs"/>
        </a:defRPr>
      </a:lvl4pPr>
      <a:lvl5pPr marL="1255476" indent="572980" algn="l" defTabSz="911054" rtl="0" eaLnBrk="0" fontAlgn="base" hangingPunct="0">
        <a:lnSpc>
          <a:spcPts val="1575"/>
        </a:lnSpc>
        <a:spcBef>
          <a:spcPts val="350"/>
        </a:spcBef>
        <a:spcAft>
          <a:spcPct val="0"/>
        </a:spcAft>
        <a:buFont typeface="Arial" charset="0"/>
        <a:defRPr sz="1200" kern="1200">
          <a:solidFill>
            <a:srgbClr val="8D8C90"/>
          </a:solidFill>
          <a:latin typeface="+mj-lt"/>
          <a:ea typeface="+mn-ea"/>
          <a:cs typeface="+mn-cs"/>
        </a:defRPr>
      </a:lvl5pPr>
      <a:lvl6pPr marL="2512255" indent="-228388" algn="l" defTabSz="9135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026" indent="-228388" algn="l" defTabSz="9135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800" indent="-228388" algn="l" defTabSz="9135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571" indent="-228388" algn="l" defTabSz="9135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73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49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18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094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864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38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12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87" algn="l" defTabSz="9135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Заголовок 1"/>
          <p:cNvSpPr>
            <a:spLocks noGrp="1"/>
          </p:cNvSpPr>
          <p:nvPr>
            <p:ph type="title"/>
          </p:nvPr>
        </p:nvSpPr>
        <p:spPr bwMode="auto">
          <a:xfrm>
            <a:off x="884240" y="490538"/>
            <a:ext cx="7954962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36" tIns="47868" rIns="95736" bIns="4786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6499" name="Текст 2"/>
          <p:cNvSpPr>
            <a:spLocks noGrp="1"/>
          </p:cNvSpPr>
          <p:nvPr>
            <p:ph type="body" idx="1"/>
          </p:nvPr>
        </p:nvSpPr>
        <p:spPr bwMode="auto">
          <a:xfrm>
            <a:off x="884240" y="1600209"/>
            <a:ext cx="7954962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36" tIns="47868" rIns="95736" bIns="478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2" y="6356391"/>
            <a:ext cx="2311400" cy="365125"/>
          </a:xfrm>
          <a:prstGeom prst="rect">
            <a:avLst/>
          </a:prstGeom>
        </p:spPr>
        <p:txBody>
          <a:bodyPr vert="horz" wrap="square" lIns="95736" tIns="47868" rIns="95736" bIns="47868" numCol="1" anchor="ctr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3" y="6356391"/>
            <a:ext cx="3136900" cy="365125"/>
          </a:xfrm>
          <a:prstGeom prst="rect">
            <a:avLst/>
          </a:prstGeom>
        </p:spPr>
        <p:txBody>
          <a:bodyPr vert="horz" wrap="square" lIns="95736" tIns="47868" rIns="95736" bIns="47868" numCol="1" anchor="ctr" anchorCtr="0" compatLnSpc="1">
            <a:prstTxWarp prst="textNoShape">
              <a:avLst/>
            </a:prstTxWarp>
          </a:bodyPr>
          <a:lstStyle>
            <a:lvl1pPr algn="ctr">
              <a:defRPr sz="13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17000" y="6042066"/>
            <a:ext cx="671513" cy="631825"/>
          </a:xfrm>
          <a:prstGeom prst="rect">
            <a:avLst/>
          </a:prstGeom>
        </p:spPr>
        <p:txBody>
          <a:bodyPr vert="horz" wrap="square" lIns="95736" tIns="47868" rIns="95736" bIns="47868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lnSpc>
                <a:spcPts val="2200"/>
              </a:lnSpc>
              <a:defRPr sz="25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6E568E95-A17D-4D82-AC22-5F4BA69C92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0" r:id="rId1"/>
    <p:sldLayoutId id="2147484351" r:id="rId2"/>
    <p:sldLayoutId id="2147484352" r:id="rId3"/>
    <p:sldLayoutId id="2147484353" r:id="rId4"/>
    <p:sldLayoutId id="2147484354" r:id="rId5"/>
    <p:sldLayoutId id="2147484355" r:id="rId6"/>
    <p:sldLayoutId id="2147484356" r:id="rId7"/>
    <p:sldLayoutId id="2147484357" r:id="rId8"/>
    <p:sldLayoutId id="2147484358" r:id="rId9"/>
    <p:sldLayoutId id="2147484359" r:id="rId10"/>
    <p:sldLayoutId id="2147484360" r:id="rId11"/>
    <p:sldLayoutId id="2147484361" r:id="rId12"/>
  </p:sldLayoutIdLst>
  <p:hf hdr="0" ftr="0" dt="0"/>
  <p:txStyles>
    <p:titleStyle>
      <a:lvl1pPr algn="l" defTabSz="957082" rtl="0" eaLnBrk="0" fontAlgn="base" hangingPunct="0">
        <a:lnSpc>
          <a:spcPts val="4772"/>
        </a:lnSpc>
        <a:spcBef>
          <a:spcPct val="0"/>
        </a:spcBef>
        <a:spcAft>
          <a:spcPct val="0"/>
        </a:spcAft>
        <a:defRPr sz="39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957082" rtl="0" eaLnBrk="0" fontAlgn="base" hangingPunct="0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2pPr>
      <a:lvl3pPr algn="l" defTabSz="957082" rtl="0" eaLnBrk="0" fontAlgn="base" hangingPunct="0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3pPr>
      <a:lvl4pPr algn="l" defTabSz="957082" rtl="0" eaLnBrk="0" fontAlgn="base" hangingPunct="0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4pPr>
      <a:lvl5pPr algn="l" defTabSz="957082" rtl="0" eaLnBrk="0" fontAlgn="base" hangingPunct="0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5pPr>
      <a:lvl6pPr marL="457114" algn="l" defTabSz="957082" rtl="0" fontAlgn="base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6pPr>
      <a:lvl7pPr marL="914226" algn="l" defTabSz="957082" rtl="0" fontAlgn="base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7pPr>
      <a:lvl8pPr marL="1371341" algn="l" defTabSz="957082" rtl="0" fontAlgn="base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8pPr>
      <a:lvl9pPr marL="1828454" algn="l" defTabSz="957082" rtl="0" fontAlgn="base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9pPr>
    </p:titleStyle>
    <p:bodyStyle>
      <a:lvl1pPr marL="333312" indent="-333312" algn="l" defTabSz="957082" rtl="0" eaLnBrk="0" fontAlgn="base" hangingPunct="0">
        <a:spcBef>
          <a:spcPct val="20000"/>
        </a:spcBef>
        <a:spcAft>
          <a:spcPct val="0"/>
        </a:spcAft>
        <a:buFont typeface="+mj-lt"/>
        <a:defRPr sz="3300" kern="1200">
          <a:solidFill>
            <a:srgbClr val="005AA9"/>
          </a:solidFill>
          <a:latin typeface="+mj-lt"/>
          <a:ea typeface="+mn-ea"/>
          <a:cs typeface="+mn-cs"/>
        </a:defRPr>
      </a:lvl1pPr>
      <a:lvl2pPr marL="333312" indent="123802" algn="l" defTabSz="957082" rtl="0" eaLnBrk="0" fontAlgn="base" hangingPunct="0">
        <a:spcBef>
          <a:spcPct val="20000"/>
        </a:spcBef>
        <a:spcAft>
          <a:spcPct val="0"/>
        </a:spcAft>
        <a:buFont typeface="Arial" charset="0"/>
        <a:defRPr sz="2200" kern="1200">
          <a:solidFill>
            <a:srgbClr val="504F53"/>
          </a:solidFill>
          <a:latin typeface="+mj-lt"/>
          <a:ea typeface="+mn-ea"/>
          <a:cs typeface="+mn-cs"/>
        </a:defRPr>
      </a:lvl2pPr>
      <a:lvl3pPr marL="653926" indent="-238080" algn="l" defTabSz="957082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rgbClr val="504F53"/>
          </a:solidFill>
          <a:latin typeface="+mj-lt"/>
          <a:ea typeface="+mn-ea"/>
          <a:cs typeface="+mn-cs"/>
        </a:defRPr>
      </a:lvl3pPr>
      <a:lvl4pPr marL="1599897" indent="-1269760" algn="just" defTabSz="957082" rtl="0" eaLnBrk="0" fontAlgn="base" hangingPunct="0">
        <a:lnSpc>
          <a:spcPts val="1650"/>
        </a:lnSpc>
        <a:spcBef>
          <a:spcPts val="363"/>
        </a:spcBef>
        <a:spcAft>
          <a:spcPct val="0"/>
        </a:spcAft>
        <a:buFont typeface="Arial" charset="0"/>
        <a:defRPr sz="1500" kern="1200">
          <a:solidFill>
            <a:srgbClr val="504F53"/>
          </a:solidFill>
          <a:latin typeface="+mj-lt"/>
          <a:ea typeface="+mn-ea"/>
          <a:cs typeface="+mn-cs"/>
        </a:defRPr>
      </a:lvl4pPr>
      <a:lvl5pPr marL="1315789" indent="512667" algn="l" defTabSz="957082" rtl="0" eaLnBrk="0" fontAlgn="base" hangingPunct="0">
        <a:lnSpc>
          <a:spcPts val="1650"/>
        </a:lnSpc>
        <a:spcBef>
          <a:spcPts val="363"/>
        </a:spcBef>
        <a:spcAft>
          <a:spcPct val="0"/>
        </a:spcAft>
        <a:buFont typeface="Arial" charset="0"/>
        <a:defRPr sz="1300" kern="1200">
          <a:solidFill>
            <a:srgbClr val="8D8C90"/>
          </a:solidFill>
          <a:latin typeface="+mj-lt"/>
          <a:ea typeface="+mn-ea"/>
          <a:cs typeface="+mn-cs"/>
        </a:defRPr>
      </a:lvl5pPr>
      <a:lvl6pPr marL="2632725" indent="-239340" algn="l" defTabSz="957355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1403" indent="-239340" algn="l" defTabSz="957355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0080" indent="-239340" algn="l" defTabSz="957355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8757" indent="-239340" algn="l" defTabSz="957355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5735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679" algn="l" defTabSz="95735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355" algn="l" defTabSz="95735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037" algn="l" defTabSz="95735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4709" algn="l" defTabSz="95735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3387" algn="l" defTabSz="95735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2065" algn="l" defTabSz="95735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0741" algn="l" defTabSz="95735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29418" algn="l" defTabSz="95735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Заголовок 1"/>
          <p:cNvSpPr>
            <a:spLocks noGrp="1"/>
          </p:cNvSpPr>
          <p:nvPr>
            <p:ph type="title"/>
          </p:nvPr>
        </p:nvSpPr>
        <p:spPr bwMode="auto">
          <a:xfrm>
            <a:off x="884240" y="490538"/>
            <a:ext cx="7954962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6" tIns="47883" rIns="95766" bIns="478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0835" name="Текст 2"/>
          <p:cNvSpPr>
            <a:spLocks noGrp="1"/>
          </p:cNvSpPr>
          <p:nvPr>
            <p:ph type="body" idx="1"/>
          </p:nvPr>
        </p:nvSpPr>
        <p:spPr bwMode="auto">
          <a:xfrm>
            <a:off x="884240" y="1600209"/>
            <a:ext cx="7954962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66" tIns="47883" rIns="95766" bIns="478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2" y="6356391"/>
            <a:ext cx="2311400" cy="365125"/>
          </a:xfrm>
          <a:prstGeom prst="rect">
            <a:avLst/>
          </a:prstGeom>
        </p:spPr>
        <p:txBody>
          <a:bodyPr vert="horz" wrap="square" lIns="95766" tIns="47883" rIns="95766" bIns="47883" numCol="1" anchor="ctr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3" y="6356391"/>
            <a:ext cx="3136900" cy="365125"/>
          </a:xfrm>
          <a:prstGeom prst="rect">
            <a:avLst/>
          </a:prstGeom>
        </p:spPr>
        <p:txBody>
          <a:bodyPr vert="horz" wrap="square" lIns="95766" tIns="47883" rIns="95766" bIns="47883" numCol="1" anchor="ctr" anchorCtr="0" compatLnSpc="1">
            <a:prstTxWarp prst="textNoShape">
              <a:avLst/>
            </a:prstTxWarp>
          </a:bodyPr>
          <a:lstStyle>
            <a:lvl1pPr algn="ctr">
              <a:defRPr sz="13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17000" y="6042066"/>
            <a:ext cx="671513" cy="631825"/>
          </a:xfrm>
          <a:prstGeom prst="rect">
            <a:avLst/>
          </a:prstGeom>
        </p:spPr>
        <p:txBody>
          <a:bodyPr vert="horz" wrap="square" lIns="95766" tIns="47883" rIns="95766" bIns="47883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lnSpc>
                <a:spcPts val="2200"/>
              </a:lnSpc>
              <a:defRPr sz="2500">
                <a:solidFill>
                  <a:srgbClr val="FFFFFF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52182B3-C68C-4B50-97E7-104F25F1FB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2" r:id="rId1"/>
    <p:sldLayoutId id="2147484363" r:id="rId2"/>
    <p:sldLayoutId id="2147484364" r:id="rId3"/>
    <p:sldLayoutId id="2147484365" r:id="rId4"/>
    <p:sldLayoutId id="2147484366" r:id="rId5"/>
    <p:sldLayoutId id="2147484367" r:id="rId6"/>
    <p:sldLayoutId id="2147484368" r:id="rId7"/>
    <p:sldLayoutId id="2147484369" r:id="rId8"/>
    <p:sldLayoutId id="2147484370" r:id="rId9"/>
    <p:sldLayoutId id="2147484371" r:id="rId10"/>
    <p:sldLayoutId id="2147484372" r:id="rId11"/>
    <p:sldLayoutId id="2147484373" r:id="rId12"/>
  </p:sldLayoutIdLst>
  <p:hf hdr="0" ftr="0" dt="0"/>
  <p:txStyles>
    <p:titleStyle>
      <a:lvl1pPr algn="l" defTabSz="957082" rtl="0" eaLnBrk="0" fontAlgn="base" hangingPunct="0">
        <a:lnSpc>
          <a:spcPts val="4772"/>
        </a:lnSpc>
        <a:spcBef>
          <a:spcPct val="0"/>
        </a:spcBef>
        <a:spcAft>
          <a:spcPct val="0"/>
        </a:spcAft>
        <a:defRPr sz="39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957082" rtl="0" eaLnBrk="0" fontAlgn="base" hangingPunct="0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2pPr>
      <a:lvl3pPr algn="l" defTabSz="957082" rtl="0" eaLnBrk="0" fontAlgn="base" hangingPunct="0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3pPr>
      <a:lvl4pPr algn="l" defTabSz="957082" rtl="0" eaLnBrk="0" fontAlgn="base" hangingPunct="0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4pPr>
      <a:lvl5pPr algn="l" defTabSz="957082" rtl="0" eaLnBrk="0" fontAlgn="base" hangingPunct="0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5pPr>
      <a:lvl6pPr marL="457114" algn="l" defTabSz="957082" rtl="0" fontAlgn="base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6pPr>
      <a:lvl7pPr marL="914226" algn="l" defTabSz="957082" rtl="0" fontAlgn="base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7pPr>
      <a:lvl8pPr marL="1371341" algn="l" defTabSz="957082" rtl="0" fontAlgn="base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8pPr>
      <a:lvl9pPr marL="1828454" algn="l" defTabSz="957082" rtl="0" fontAlgn="base">
        <a:lnSpc>
          <a:spcPts val="4772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9pPr>
    </p:titleStyle>
    <p:bodyStyle>
      <a:lvl1pPr marL="333312" indent="-333312" algn="l" defTabSz="957082" rtl="0" eaLnBrk="0" fontAlgn="base" hangingPunct="0">
        <a:spcBef>
          <a:spcPct val="20000"/>
        </a:spcBef>
        <a:spcAft>
          <a:spcPct val="0"/>
        </a:spcAft>
        <a:buFont typeface="+mj-lt"/>
        <a:defRPr sz="3300" kern="1200">
          <a:solidFill>
            <a:srgbClr val="005AA9"/>
          </a:solidFill>
          <a:latin typeface="+mj-lt"/>
          <a:ea typeface="+mn-ea"/>
          <a:cs typeface="+mn-cs"/>
        </a:defRPr>
      </a:lvl1pPr>
      <a:lvl2pPr marL="333312" indent="123802" algn="l" defTabSz="957082" rtl="0" eaLnBrk="0" fontAlgn="base" hangingPunct="0">
        <a:spcBef>
          <a:spcPct val="20000"/>
        </a:spcBef>
        <a:spcAft>
          <a:spcPct val="0"/>
        </a:spcAft>
        <a:buFont typeface="Arial" charset="0"/>
        <a:defRPr sz="2200" kern="1200">
          <a:solidFill>
            <a:srgbClr val="504F53"/>
          </a:solidFill>
          <a:latin typeface="+mj-lt"/>
          <a:ea typeface="+mn-ea"/>
          <a:cs typeface="+mn-cs"/>
        </a:defRPr>
      </a:lvl2pPr>
      <a:lvl3pPr marL="653926" indent="-238080" algn="l" defTabSz="957082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rgbClr val="504F53"/>
          </a:solidFill>
          <a:latin typeface="+mj-lt"/>
          <a:ea typeface="+mn-ea"/>
          <a:cs typeface="+mn-cs"/>
        </a:defRPr>
      </a:lvl3pPr>
      <a:lvl4pPr marL="1599897" indent="-1269760" algn="just" defTabSz="957082" rtl="0" eaLnBrk="0" fontAlgn="base" hangingPunct="0">
        <a:lnSpc>
          <a:spcPts val="1650"/>
        </a:lnSpc>
        <a:spcBef>
          <a:spcPts val="363"/>
        </a:spcBef>
        <a:spcAft>
          <a:spcPct val="0"/>
        </a:spcAft>
        <a:buFont typeface="Arial" charset="0"/>
        <a:defRPr sz="1500" kern="1200">
          <a:solidFill>
            <a:srgbClr val="504F53"/>
          </a:solidFill>
          <a:latin typeface="+mj-lt"/>
          <a:ea typeface="+mn-ea"/>
          <a:cs typeface="+mn-cs"/>
        </a:defRPr>
      </a:lvl4pPr>
      <a:lvl5pPr marL="1317375" indent="511078" algn="l" defTabSz="957082" rtl="0" eaLnBrk="0" fontAlgn="base" hangingPunct="0">
        <a:lnSpc>
          <a:spcPts val="1650"/>
        </a:lnSpc>
        <a:spcBef>
          <a:spcPts val="363"/>
        </a:spcBef>
        <a:spcAft>
          <a:spcPct val="0"/>
        </a:spcAft>
        <a:buFont typeface="Arial" charset="0"/>
        <a:defRPr sz="1300" kern="1200">
          <a:solidFill>
            <a:srgbClr val="8D8C90"/>
          </a:solidFill>
          <a:latin typeface="+mj-lt"/>
          <a:ea typeface="+mn-ea"/>
          <a:cs typeface="+mn-cs"/>
        </a:defRPr>
      </a:lvl5pPr>
      <a:lvl6pPr marL="2633556" indent="-239415" algn="l" defTabSz="95765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386" indent="-239415" algn="l" defTabSz="95765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213" indent="-239415" algn="l" defTabSz="95765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042" indent="-239415" algn="l" defTabSz="95765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5765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29" algn="l" defTabSz="95765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657" algn="l" defTabSz="95765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487" algn="l" defTabSz="95765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314" algn="l" defTabSz="95765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143" algn="l" defTabSz="95765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2970" algn="l" defTabSz="95765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800" algn="l" defTabSz="95765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627" algn="l" defTabSz="95765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952" y="490024"/>
            <a:ext cx="7955862" cy="1110281"/>
          </a:xfrm>
          <a:prstGeom prst="rect">
            <a:avLst/>
          </a:prstGeom>
        </p:spPr>
        <p:txBody>
          <a:bodyPr vert="horz" lIns="91392" tIns="45696" rIns="91392" bIns="45696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83952" y="1600200"/>
            <a:ext cx="7955862" cy="4835924"/>
          </a:xfrm>
          <a:prstGeom prst="rect">
            <a:avLst/>
          </a:prstGeom>
        </p:spPr>
        <p:txBody>
          <a:bodyPr vert="horz" lIns="91392" tIns="45696" rIns="91392" bIns="45696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1" y="6356354"/>
            <a:ext cx="2311400" cy="365125"/>
          </a:xfrm>
          <a:prstGeom prst="rect">
            <a:avLst/>
          </a:prstGeom>
        </p:spPr>
        <p:txBody>
          <a:bodyPr vert="horz" lIns="91392" tIns="45696" rIns="91392" bIns="4569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916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3" y="6356354"/>
            <a:ext cx="3136900" cy="365125"/>
          </a:xfrm>
          <a:prstGeom prst="rect">
            <a:avLst/>
          </a:prstGeom>
        </p:spPr>
        <p:txBody>
          <a:bodyPr vert="horz" lIns="91392" tIns="45696" rIns="91392" bIns="4569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916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17757" y="6041425"/>
            <a:ext cx="671354" cy="631834"/>
          </a:xfrm>
          <a:prstGeom prst="rect">
            <a:avLst/>
          </a:prstGeom>
        </p:spPr>
        <p:txBody>
          <a:bodyPr vert="horz" lIns="91392" tIns="45696" rIns="91392" bIns="45696" rtlCol="0" anchor="ctr">
            <a:normAutofit/>
          </a:bodyPr>
          <a:lstStyle>
            <a:lvl1pPr algn="ctr">
              <a:lnSpc>
                <a:spcPts val="2104"/>
              </a:lnSpc>
              <a:defRPr sz="2400">
                <a:solidFill>
                  <a:schemeClr val="bg1"/>
                </a:solidFill>
              </a:defRPr>
            </a:lvl1pPr>
          </a:lstStyle>
          <a:p>
            <a:pPr defTabSz="913916" fontAlgn="auto">
              <a:spcBef>
                <a:spcPts val="0"/>
              </a:spcBef>
              <a:spcAft>
                <a:spcPts val="0"/>
              </a:spcAft>
            </a:pPr>
            <a:fld id="{E20E89E6-FE54-4E13-859C-1FA908D70D39}" type="slidenum">
              <a:rPr lang="ru-RU" smtClean="0">
                <a:solidFill>
                  <a:prstClr val="white"/>
                </a:solidFill>
                <a:latin typeface="Calibri"/>
                <a:cs typeface="+mn-cs"/>
              </a:rPr>
              <a:pPr defTabSz="913916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811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6" r:id="rId1"/>
    <p:sldLayoutId id="2147484467" r:id="rId2"/>
    <p:sldLayoutId id="2147484468" r:id="rId3"/>
    <p:sldLayoutId id="2147484469" r:id="rId4"/>
    <p:sldLayoutId id="2147484470" r:id="rId5"/>
    <p:sldLayoutId id="2147484471" r:id="rId6"/>
    <p:sldLayoutId id="2147484472" r:id="rId7"/>
    <p:sldLayoutId id="2147484473" r:id="rId8"/>
    <p:sldLayoutId id="2147484474" r:id="rId9"/>
    <p:sldLayoutId id="2147484475" r:id="rId10"/>
    <p:sldLayoutId id="2147484476" r:id="rId11"/>
    <p:sldLayoutId id="2147484477" r:id="rId12"/>
    <p:sldLayoutId id="2147484478" r:id="rId13"/>
  </p:sldLayoutIdLst>
  <p:hf hdr="0" ftr="0" dt="0"/>
  <p:txStyles>
    <p:titleStyle>
      <a:lvl1pPr algn="l" defTabSz="913916" rtl="0" eaLnBrk="1" latinLnBrk="0" hangingPunct="1">
        <a:lnSpc>
          <a:spcPts val="4556"/>
        </a:lnSpc>
        <a:spcBef>
          <a:spcPct val="0"/>
        </a:spcBef>
        <a:buNone/>
        <a:defRPr sz="3700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318529" indent="0" algn="l" defTabSz="913916" rtl="0" eaLnBrk="1" latinLnBrk="0" hangingPunct="1">
        <a:spcBef>
          <a:spcPct val="20000"/>
        </a:spcBef>
        <a:buFont typeface="+mj-lt"/>
        <a:buNone/>
        <a:defRPr sz="3200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318529" indent="0" algn="l" defTabSz="913916" rtl="0" eaLnBrk="1" latinLnBrk="0" hangingPunct="1">
        <a:spcBef>
          <a:spcPct val="20000"/>
        </a:spcBef>
        <a:buFont typeface="Arial" pitchFamily="34" charset="0"/>
        <a:buNone/>
        <a:defRPr sz="2100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624539" indent="-228116" algn="l" defTabSz="913916" rtl="0" eaLnBrk="1" latinLnBrk="0" hangingPunct="1">
        <a:spcBef>
          <a:spcPct val="20000"/>
        </a:spcBef>
        <a:buFont typeface="Arial" pitchFamily="34" charset="0"/>
        <a:buChar char="•"/>
        <a:defRPr sz="2100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315746" algn="just" defTabSz="913916" rtl="0" eaLnBrk="1" latinLnBrk="0" hangingPunct="1">
        <a:lnSpc>
          <a:spcPts val="1578"/>
        </a:lnSpc>
        <a:spcBef>
          <a:spcPts val="351"/>
        </a:spcBef>
        <a:buFont typeface="Arial" pitchFamily="34" charset="0"/>
        <a:buNone/>
        <a:tabLst/>
        <a:defRPr sz="1400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257421" indent="0" algn="l" defTabSz="913916" rtl="0" eaLnBrk="1" latinLnBrk="0" hangingPunct="1">
        <a:lnSpc>
          <a:spcPts val="1578"/>
        </a:lnSpc>
        <a:spcBef>
          <a:spcPts val="351"/>
        </a:spcBef>
        <a:buFont typeface="Arial" pitchFamily="34" charset="0"/>
        <a:buNone/>
        <a:defRPr sz="120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513269" indent="-228479" algn="l" defTabSz="91391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226" indent="-228479" algn="l" defTabSz="91391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185" indent="-228479" algn="l" defTabSz="91391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143" indent="-228479" algn="l" defTabSz="91391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58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16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74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32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89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748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706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663" algn="l" defTabSz="9139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Заголовок 1"/>
          <p:cNvSpPr>
            <a:spLocks noGrp="1"/>
          </p:cNvSpPr>
          <p:nvPr>
            <p:ph type="ctrTitle"/>
          </p:nvPr>
        </p:nvSpPr>
        <p:spPr>
          <a:xfrm>
            <a:off x="400054" y="1844675"/>
            <a:ext cx="9126538" cy="316865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dirty="0">
                <a:solidFill>
                  <a:prstClr val="white"/>
                </a:solidFill>
                <a:latin typeface="Times New Roman"/>
                <a:ea typeface="Calibri"/>
              </a:rPr>
              <a:t>Изменения с 2024 года, касающиеся формы расчета сумм налога на доходы физических лиц, исчисленных и удержанных налоговым агентом (форма 6-НДФЛ) и порядка её заполнения</a:t>
            </a:r>
            <a:r>
              <a:rPr lang="ru-RU" sz="2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800" dirty="0"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29064" y="5445125"/>
            <a:ext cx="4026102" cy="914400"/>
          </a:xfrm>
          <a:prstGeom prst="rect">
            <a:avLst/>
          </a:prstGeom>
        </p:spPr>
        <p:txBody>
          <a:bodyPr wrap="none" lIns="104227" tIns="52113" rIns="104227" bIns="52113" anchor="ctr"/>
          <a:lstStyle/>
          <a:p>
            <a:pPr lvl="0" defTabSz="1041216">
              <a:lnSpc>
                <a:spcPct val="90000"/>
              </a:lnSpc>
            </a:pPr>
            <a:r>
              <a:rPr lang="ru-RU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Дорошенко Елена Олеговна,</a:t>
            </a:r>
          </a:p>
          <a:p>
            <a:pPr lvl="0" defTabSz="1041216">
              <a:lnSpc>
                <a:spcPct val="90000"/>
              </a:lnSpc>
            </a:pPr>
            <a:r>
              <a:rPr lang="ru-RU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специалист -эксперт</a:t>
            </a:r>
          </a:p>
          <a:p>
            <a:pPr lvl="0" defTabSz="1041216">
              <a:lnSpc>
                <a:spcPct val="90000"/>
              </a:lnSpc>
            </a:pPr>
            <a:r>
              <a:rPr lang="ru-RU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отдела камерального контроля №3</a:t>
            </a:r>
          </a:p>
          <a:p>
            <a:pPr lvl="0" defTabSz="1042265" fontAlgn="auto">
              <a:spcAft>
                <a:spcPts val="0"/>
              </a:spcAft>
              <a:defRPr/>
            </a:pPr>
            <a:r>
              <a:rPr lang="ru-RU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УФНС России по Республике Башкортостан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50C727-550C-4935-AC67-19879370F15D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6496" y="548680"/>
            <a:ext cx="8928992" cy="570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4616" lvl="0" algn="ctr" defTabSz="902712" fontAlgn="auto">
              <a:spcBef>
                <a:spcPct val="2000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5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Новая форма расчета сумм налога на доходы физических лиц, исчисленных и удержанных налоговым агентом </a:t>
            </a:r>
            <a:endParaRPr lang="ru-RU" sz="2400" b="1" dirty="0" smtClean="0">
              <a:solidFill>
                <a:srgbClr val="005AA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4616" lvl="0" algn="ctr" defTabSz="902712" fontAlgn="auto">
              <a:spcBef>
                <a:spcPct val="20000"/>
              </a:spcBef>
              <a:spcAft>
                <a:spcPts val="0"/>
              </a:spcAft>
            </a:pPr>
            <a:r>
              <a:rPr lang="ru-RU" sz="2400" b="1" dirty="0" smtClean="0">
                <a:solidFill>
                  <a:srgbClr val="005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dirty="0">
                <a:solidFill>
                  <a:srgbClr val="005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квартал 2024 года</a:t>
            </a:r>
          </a:p>
          <a:p>
            <a:pPr marL="314616" lvl="0" algn="ctr" defTabSz="902712" fontAlgn="auto">
              <a:spcBef>
                <a:spcPct val="2000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5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</a:t>
            </a:r>
          </a:p>
          <a:p>
            <a:pPr marL="314616" lvl="0" algn="ctr" defTabSz="902712" fontAlgn="auto">
              <a:spcBef>
                <a:spcPct val="20000"/>
              </a:spcBef>
              <a:spcAft>
                <a:spcPts val="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ФНС от 19.09.2023 №ЕД-7-11/649@</a:t>
            </a:r>
          </a:p>
          <a:p>
            <a:pPr marL="314616" lvl="0" algn="ctr" defTabSz="902712" fontAlgn="auto">
              <a:spcBef>
                <a:spcPct val="2000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5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формы расчета сумм налога на доходы физических лиц, исчисленных и удержанных налоговым агентом (форма 6-НДФЛ), порядка ее заполнения и формата представления расчета сумм налога на доходы физических лиц, исчисленных и удержанных налоговым агентом, в электронной форме, а также формы справки о полученных физическим лицом доходах и удержанных суммах налога на доходы физических лиц» </a:t>
            </a:r>
          </a:p>
          <a:p>
            <a:pPr marL="314616" lvl="0" algn="ctr" defTabSz="902712" fontAlgn="auto">
              <a:spcBef>
                <a:spcPct val="2000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5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(Зарегистрировано в Минюсте России 25.10.2023 </a:t>
            </a:r>
            <a:r>
              <a:rPr lang="ru-RU" sz="2400" b="1" dirty="0" smtClean="0">
                <a:solidFill>
                  <a:srgbClr val="005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400" b="1" dirty="0">
                <a:solidFill>
                  <a:srgbClr val="005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75734</a:t>
            </a:r>
            <a:r>
              <a:rPr lang="ru-RU" sz="2400" b="1" dirty="0" smtClean="0">
                <a:solidFill>
                  <a:srgbClr val="005AA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i="1" dirty="0" smtClean="0">
              <a:solidFill>
                <a:srgbClr val="005AA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561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501068"/>
            <a:ext cx="8922213" cy="5952268"/>
          </a:xfrm>
        </p:spPr>
        <p:txBody>
          <a:bodyPr/>
          <a:lstStyle/>
          <a:p>
            <a:pPr algn="ctr">
              <a:spcAft>
                <a:spcPts val="0"/>
              </a:spcAft>
            </a:pPr>
            <a:r>
              <a:rPr lang="ru-RU" sz="4000" b="0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Приказ ФНС</a:t>
            </a:r>
            <a:r>
              <a:rPr lang="ru-RU" sz="4000" b="0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4000" b="0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4000" b="0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от 9 января 2024 г. </a:t>
            </a:r>
            <a:r>
              <a:rPr lang="ru-RU" sz="4000" b="0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№ </a:t>
            </a:r>
            <a:r>
              <a:rPr lang="ru-RU" sz="4000" b="0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ЕД-7-11/1</a:t>
            </a:r>
            <a:r>
              <a:rPr lang="ru-RU" sz="4000" b="0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@</a:t>
            </a:r>
            <a:r>
              <a:rPr lang="ru-RU" sz="1200" b="0" dirty="0"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4000" b="0" dirty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4000" b="0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4000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«О внесении изменений</a:t>
            </a:r>
            <a:br>
              <a:rPr lang="ru-RU" sz="4000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4000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приложения к приказу </a:t>
            </a:r>
            <a:br>
              <a:rPr lang="ru-RU" sz="4000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4000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Федеральной налоговой службы</a:t>
            </a:r>
            <a:br>
              <a:rPr lang="ru-RU" sz="4000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4000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ОТ </a:t>
            </a:r>
            <a:r>
              <a:rPr lang="ru-RU" sz="4000" b="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19.09.2023 </a:t>
            </a:r>
            <a:r>
              <a:rPr lang="ru-RU" sz="4000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№ </a:t>
            </a:r>
            <a:r>
              <a:rPr lang="ru-RU" sz="4000" b="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ЕД-7-11/649</a:t>
            </a:r>
            <a:r>
              <a:rPr lang="ru-RU" sz="4000" b="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@»</a:t>
            </a:r>
            <a:r>
              <a:rPr lang="ru-RU" sz="4000" b="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4000" b="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2400" b="0" dirty="0">
                <a:latin typeface="Times New Roman" pitchFamily="18" charset="0"/>
                <a:ea typeface="Times New Roman"/>
                <a:cs typeface="Times New Roman" pitchFamily="18" charset="0"/>
              </a:rPr>
              <a:t>(</a:t>
            </a:r>
            <a:r>
              <a:rPr lang="ru-RU" sz="2400" b="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Зарегистрирован </a:t>
            </a:r>
            <a:r>
              <a:rPr lang="ru-RU" sz="2400" b="0" dirty="0">
                <a:latin typeface="Times New Roman" pitchFamily="18" charset="0"/>
                <a:ea typeface="Times New Roman"/>
                <a:cs typeface="Times New Roman" pitchFamily="18" charset="0"/>
              </a:rPr>
              <a:t>в Минюсте России 8 февраля 2024 г. </a:t>
            </a:r>
            <a:r>
              <a:rPr lang="ru-RU" sz="2400" b="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№ 77193)</a:t>
            </a:r>
            <a:r>
              <a:rPr lang="ru-RU" sz="4000" b="0" dirty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4000" b="0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4000" b="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ru-RU" sz="4000" b="0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ru-RU" sz="4000" b="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Вступит в силу 09.04.2024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9F4190-DC81-4695-898F-6A36CD7A8DA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876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48544" y="332657"/>
            <a:ext cx="7948625" cy="720080"/>
          </a:xfrm>
        </p:spPr>
        <p:txBody>
          <a:bodyPr/>
          <a:lstStyle/>
          <a:p>
            <a:pPr lvl="0" algn="ctr" defTabSz="1219170">
              <a:spcBef>
                <a:spcPts val="0"/>
              </a:spcBef>
            </a:pP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Сроки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представления уведомления об исчисленных суммах  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НДФЛ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сроки уплаты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 01.01.2024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50C727-550C-4935-AC67-19879370F15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04" y="1196752"/>
            <a:ext cx="9159485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105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6536" y="332656"/>
            <a:ext cx="8742313" cy="1105803"/>
          </a:xfrm>
        </p:spPr>
        <p:txBody>
          <a:bodyPr/>
          <a:lstStyle/>
          <a:p>
            <a:r>
              <a:rPr lang="ru-RU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Расчет по форме </a:t>
            </a:r>
            <a:r>
              <a:rPr lang="ru-RU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6-НДФЛ </a:t>
            </a:r>
            <a:r>
              <a:rPr lang="ru-RU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состоит </a:t>
            </a:r>
            <a:r>
              <a:rPr lang="ru-RU" sz="25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 следующих разделов:</a:t>
            </a:r>
            <a:r>
              <a:rPr lang="ru-RU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Титульного листа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50C727-550C-4935-AC67-19879370F15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2050" name="Picture 2" descr="C:\Users\0200-0~1\AppData\Local\Temp\8884200000002.T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696" y="1124744"/>
            <a:ext cx="5472608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804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1207" y="501110"/>
            <a:ext cx="8742313" cy="1105803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Раздела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 «Сведения об обязательствах налогового агента»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Раздела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«Расчет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исчисленных и удержанных сумм налога на доходы физических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лиц»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50C727-550C-4935-AC67-19879370F15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33066" t="13127" r="33974" b="23659"/>
          <a:stretch/>
        </p:blipFill>
        <p:spPr bwMode="auto">
          <a:xfrm>
            <a:off x="560512" y="1616532"/>
            <a:ext cx="4176464" cy="48754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3"/>
          <a:srcRect l="33155" t="12930" r="34224" b="4740"/>
          <a:stretch/>
        </p:blipFill>
        <p:spPr bwMode="auto">
          <a:xfrm>
            <a:off x="4952168" y="1623478"/>
            <a:ext cx="4105288" cy="48685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08054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342265" algn="just">
              <a:lnSpc>
                <a:spcPct val="115000"/>
              </a:lnSpc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Приложения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№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1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к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Расчету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«Справка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о доходах и суммах налога физического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лица»</a:t>
            </a:r>
            <a:r>
              <a:rPr lang="ru-RU" sz="1800" dirty="0">
                <a:latin typeface="Calibri"/>
                <a:ea typeface="Calibri"/>
                <a:cs typeface="Times New Roman"/>
              </a:rPr>
              <a:t/>
            </a:r>
            <a:br>
              <a:rPr lang="ru-RU" sz="1800" dirty="0">
                <a:latin typeface="Calibri"/>
                <a:ea typeface="Calibri"/>
                <a:cs typeface="Times New Roman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50C727-550C-4935-AC67-19879370F15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33262" t="12739" r="34224" b="5120"/>
          <a:stretch/>
        </p:blipFill>
        <p:spPr bwMode="auto">
          <a:xfrm>
            <a:off x="488504" y="1335364"/>
            <a:ext cx="4104456" cy="49019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3"/>
          <a:srcRect l="33156" t="13308" r="35293" b="5513"/>
          <a:stretch/>
        </p:blipFill>
        <p:spPr bwMode="auto">
          <a:xfrm>
            <a:off x="4736976" y="1340768"/>
            <a:ext cx="4320480" cy="48965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4653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50C727-550C-4935-AC67-19879370F15D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10" name="Объект 9"/>
          <p:cNvPicPr>
            <a:picLocks noGrp="1"/>
          </p:cNvPicPr>
          <p:nvPr>
            <p:ph idx="1"/>
          </p:nvPr>
        </p:nvPicPr>
        <p:blipFill rotWithShape="1">
          <a:blip r:embed="rId2"/>
          <a:srcRect l="24575" t="11725" r="25744" b="48747"/>
          <a:stretch/>
        </p:blipFill>
        <p:spPr bwMode="auto">
          <a:xfrm>
            <a:off x="704528" y="332656"/>
            <a:ext cx="7571384" cy="33885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Кольцо 10"/>
          <p:cNvSpPr/>
          <p:nvPr/>
        </p:nvSpPr>
        <p:spPr>
          <a:xfrm>
            <a:off x="848544" y="2492896"/>
            <a:ext cx="3312368" cy="360040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Кольцо 11"/>
          <p:cNvSpPr/>
          <p:nvPr/>
        </p:nvSpPr>
        <p:spPr>
          <a:xfrm>
            <a:off x="704528" y="2852936"/>
            <a:ext cx="4392488" cy="864096"/>
          </a:xfrm>
          <a:prstGeom prst="donut">
            <a:avLst>
              <a:gd name="adj" fmla="val 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Рисунок 14"/>
          <p:cNvPicPr/>
          <p:nvPr/>
        </p:nvPicPr>
        <p:blipFill rotWithShape="1">
          <a:blip r:embed="rId3"/>
          <a:srcRect l="24599" t="61795" r="26310" b="12916"/>
          <a:stretch/>
        </p:blipFill>
        <p:spPr bwMode="auto">
          <a:xfrm>
            <a:off x="686255" y="4035896"/>
            <a:ext cx="7560840" cy="22322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Кольцо 12"/>
          <p:cNvSpPr/>
          <p:nvPr/>
        </p:nvSpPr>
        <p:spPr>
          <a:xfrm>
            <a:off x="527256" y="5301208"/>
            <a:ext cx="1944216" cy="648072"/>
          </a:xfrm>
          <a:prstGeom prst="donu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942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50C727-550C-4935-AC67-19879370F15D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5" name="Объект 1"/>
          <p:cNvSpPr>
            <a:spLocks noGrp="1"/>
          </p:cNvSpPr>
          <p:nvPr>
            <p:ph idx="1"/>
          </p:nvPr>
        </p:nvSpPr>
        <p:spPr>
          <a:xfrm>
            <a:off x="704528" y="332657"/>
            <a:ext cx="8928992" cy="504055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Раздел 1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33155" t="25098" r="48663" b="71099"/>
          <a:stretch/>
        </p:blipFill>
        <p:spPr bwMode="auto">
          <a:xfrm>
            <a:off x="560512" y="1880828"/>
            <a:ext cx="3888432" cy="6480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Выноска со стрелкой влево 7"/>
          <p:cNvSpPr/>
          <p:nvPr/>
        </p:nvSpPr>
        <p:spPr>
          <a:xfrm>
            <a:off x="4232920" y="332656"/>
            <a:ext cx="5328592" cy="3528392"/>
          </a:xfrm>
          <a:prstGeom prst="leftArrowCallout">
            <a:avLst>
              <a:gd name="adj1" fmla="val 24352"/>
              <a:gd name="adj2" fmla="val 25000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строке 020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отражается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удержанная сумма налога, подлежащая перечислению с начала налогового периода, обобщенная по всем физическим лицам:</a:t>
            </a:r>
          </a:p>
          <a:p>
            <a:pPr algn="ctr"/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первый квартал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удержанная сумма налога в период с 1 января по 31 марта включительно;</a:t>
            </a:r>
          </a:p>
          <a:p>
            <a:pPr algn="ctr"/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полугодие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удержанная сумма налога в период с 1 января по 30 июня включительно;</a:t>
            </a:r>
          </a:p>
          <a:p>
            <a:pPr algn="ctr"/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девять месяцев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удержанная сумма налога в период с 1 января по 30 сентября включительно;</a:t>
            </a:r>
          </a:p>
          <a:p>
            <a:pPr algn="ctr"/>
            <a:r>
              <a:rPr lang="ru-RU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год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 удержанная сумма налога в период с 1 января по 31 декабря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включительно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2"/>
          <a:srcRect l="33154" t="49435" r="48984" b="47332"/>
          <a:stretch/>
        </p:blipFill>
        <p:spPr bwMode="auto">
          <a:xfrm>
            <a:off x="6033120" y="4509120"/>
            <a:ext cx="3456384" cy="5760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Выноска со стрелкой вправо 9"/>
          <p:cNvSpPr/>
          <p:nvPr/>
        </p:nvSpPr>
        <p:spPr>
          <a:xfrm>
            <a:off x="488504" y="3356992"/>
            <a:ext cx="5400600" cy="3024336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строке 030</a:t>
            </a:r>
            <a:r>
              <a:rPr lang="ru-RU" sz="1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отражается общая сумма налога, возвращенная налоговым агентом налогоплательщикам в соответствии со статьей 231 Налогового кодекса Российской Федерации с начала налогового периода;</a:t>
            </a:r>
          </a:p>
        </p:txBody>
      </p:sp>
    </p:spTree>
    <p:extLst>
      <p:ext uri="{BB962C8B-B14F-4D97-AF65-F5344CB8AC3E}">
        <p14:creationId xmlns:p14="http://schemas.microsoft.com/office/powerpoint/2010/main" val="2454417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1271235"/>
              </p:ext>
            </p:extLst>
          </p:nvPr>
        </p:nvGraphicFramePr>
        <p:xfrm>
          <a:off x="416496" y="1916832"/>
          <a:ext cx="8640960" cy="3528393"/>
        </p:xfrm>
        <a:graphic>
          <a:graphicData uri="http://schemas.openxmlformats.org/drawingml/2006/table">
            <a:tbl>
              <a:tblPr/>
              <a:tblGrid>
                <a:gridCol w="1394507"/>
                <a:gridCol w="1768035"/>
                <a:gridCol w="1693329"/>
                <a:gridCol w="2004603"/>
                <a:gridCol w="1780486"/>
              </a:tblGrid>
              <a:tr h="12346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квартал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полугодие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месяцев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строка 021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1 января по 22 января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1 апреля по 22 апреля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1 июля по 22 июля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1 октября по 22 октября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строка 022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23 января по 31 января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23 апреля по 30 апреля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23 июля по 31 июля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23 октября по 31 октября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строка 023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1 февраля по 22 февраля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1 мая по 22 мая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1 августа по 22 августа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1 ноября по 22 ноября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7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строка 024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23 февраля по последнее число февраля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23 мая по 31 мая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23 августа по 31 августа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23 ноября по 30 ноября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строка 025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1 марта по 22 марта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1 июня по 22 июня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1 сентября по 22 сентября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1 декабря по 22 декабря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строка 026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23 марта по 31 марта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23 июня по 30 июня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23 сентября по 30 сентября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23 декабря по 31 декабря</a:t>
                      </a:r>
                    </a:p>
                  </a:txBody>
                  <a:tcPr marL="8571" marR="8571" marT="85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/>
                <a:ea typeface="Calibri"/>
              </a:rPr>
              <a:t>Сумма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</a:rPr>
              <a:t>исчисленного и удержанного налога, подлежащая </a:t>
            </a:r>
            <a:r>
              <a:rPr lang="ru-RU" sz="2800" dirty="0" smtClean="0">
                <a:solidFill>
                  <a:srgbClr val="FF0000"/>
                </a:solidFill>
                <a:latin typeface="Times New Roman"/>
                <a:ea typeface="Calibri"/>
              </a:rPr>
              <a:t>перечислению, заполняется следующим образом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50C727-550C-4935-AC67-19879370F15D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730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/>
                <a:ea typeface="Calibri"/>
              </a:rPr>
              <a:t>Сумма </a:t>
            </a:r>
            <a:r>
              <a:rPr lang="ru-RU" sz="2800" dirty="0">
                <a:solidFill>
                  <a:srgbClr val="FF0000"/>
                </a:solidFill>
                <a:latin typeface="Times New Roman"/>
                <a:ea typeface="Calibri"/>
              </a:rPr>
              <a:t>налога, возвращенная в период удержания </a:t>
            </a:r>
            <a:r>
              <a:rPr lang="ru-RU" sz="2800" dirty="0" smtClean="0">
                <a:solidFill>
                  <a:srgbClr val="FF0000"/>
                </a:solidFill>
                <a:latin typeface="Times New Roman"/>
                <a:ea typeface="Calibri"/>
              </a:rPr>
              <a:t>налога, заполняется следующим образом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50C727-550C-4935-AC67-19879370F15D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8504" y="1772816"/>
            <a:ext cx="91450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u="sng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- </a:t>
            </a:r>
            <a:r>
              <a:rPr lang="ru-RU" sz="2400" u="sng" dirty="0" smtClean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в строке 031</a:t>
            </a:r>
            <a:r>
              <a:rPr lang="ru-RU" sz="2400" dirty="0" smtClean="0">
                <a:solidFill>
                  <a:srgbClr val="333333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-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сумма налога, возвращенная в период удержания налога,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соответствующий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первому сроку перечисления;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u="sng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- в строке 032</a:t>
            </a:r>
            <a:r>
              <a:rPr lang="ru-RU" sz="2400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- сумма налога, возвращенная в период удержания налога, соответствующий второму сроку перечисления;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u="sng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- в строке 033</a:t>
            </a:r>
            <a:r>
              <a:rPr lang="ru-RU" sz="2400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- сумма налога, возвращенная в период удержания налога, соответствующий третьему сроку перечисления;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u="sng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- в строке 034</a:t>
            </a:r>
            <a:r>
              <a:rPr lang="ru-RU" sz="2400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- сумма налога, возвращенная в период удержания налога, соответствующий четвертому сроку перечисления;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u="sng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- в строке 035</a:t>
            </a:r>
            <a:r>
              <a:rPr lang="ru-RU" sz="2400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- сумма налога, возвращенная в период удержания налога, соответствующий пятому сроку перечисления;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u="sng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- в строке 036</a:t>
            </a:r>
            <a:r>
              <a:rPr lang="ru-RU" sz="2400" dirty="0">
                <a:solidFill>
                  <a:srgbClr val="7030A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- сумма налога, возвращенная в период удержания налога, соответствующий шестому сроку перечисления.</a:t>
            </a:r>
            <a:endParaRPr lang="ru-RU" sz="18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0943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50C727-550C-4935-AC67-19879370F15D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1208584" y="620688"/>
            <a:ext cx="7920880" cy="158417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ВАЖНО!</a:t>
            </a:r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2520" y="2251755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сумма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исчисленного и удержанного налога, подлежащая перечислению с начала налогового периода, указанная в строке 020, должна соответствовать сумме значений всех заполненных строк 021 - 026 за все отчетные периоды</a:t>
            </a:r>
            <a:r>
              <a:rPr lang="ru-RU" b="1" dirty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7222" y="3789040"/>
            <a:ext cx="846224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сумма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налога, возвращенная с начала налогового периода, указанная в строке 030, должна соответствовать сумме значений всех заполненных строк 031 - 036 за все отчетные периоды.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76536" y="5205096"/>
            <a:ext cx="82089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значения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строк 020 - 026 не уменьшаются на соответствующие значения строк 030 - 036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382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Раздел 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50C727-550C-4935-AC67-19879370F15D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33263" t="44302" r="49197" b="38776"/>
          <a:stretch/>
        </p:blipFill>
        <p:spPr bwMode="auto">
          <a:xfrm>
            <a:off x="560512" y="1628800"/>
            <a:ext cx="3960440" cy="19442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Выноска со стрелкой влево 5"/>
          <p:cNvSpPr/>
          <p:nvPr/>
        </p:nvSpPr>
        <p:spPr>
          <a:xfrm>
            <a:off x="4520952" y="476672"/>
            <a:ext cx="5040560" cy="295232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66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строке 160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отражается общая сумма налога удержанная, нарастающим итогом с начала налогового периода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3490" y="3933056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строке 161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общая сумма налога, удержанная в период с 1 по 22-е число первого месяца </a:t>
            </a:r>
            <a:r>
              <a:rPr lang="ru-RU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последнего      квартала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1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строке 162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общая сумма налога, удержанная в период с 23-го числа первого месяца по последнее число первого месяца последнего квартала;</a:t>
            </a:r>
          </a:p>
          <a:p>
            <a:pPr algn="just"/>
            <a:r>
              <a:rPr lang="ru-RU" sz="1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строке 163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общая сумма налога, удержанная в период с 1-го по 22-е число второго месяца последнего квартала;</a:t>
            </a:r>
          </a:p>
          <a:p>
            <a:pPr algn="just"/>
            <a:r>
              <a:rPr lang="ru-RU" sz="1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строке 164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общая сумма налога, удержанная в период с 23-го числа второго месяца по последнее число второго месяца последнего квартала;</a:t>
            </a:r>
          </a:p>
          <a:p>
            <a:pPr algn="just"/>
            <a:r>
              <a:rPr lang="ru-RU" sz="1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строке 165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общая сумма налога, удержанная в период с 1-го по 22-е число третьего месяца последнего квартала;</a:t>
            </a:r>
          </a:p>
          <a:p>
            <a:pPr algn="just"/>
            <a:r>
              <a:rPr lang="ru-RU" sz="1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строке 166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общая сумма налога, удержанная в период с 23-го числа третьего месяца по последнее число третьего месяца последнего квартала.</a:t>
            </a:r>
          </a:p>
        </p:txBody>
      </p:sp>
    </p:spTree>
    <p:extLst>
      <p:ext uri="{BB962C8B-B14F-4D97-AF65-F5344CB8AC3E}">
        <p14:creationId xmlns:p14="http://schemas.microsoft.com/office/powerpoint/2010/main" val="2743419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1207" y="501111"/>
            <a:ext cx="7948625" cy="911666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Раздел 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50C727-550C-4935-AC67-19879370F15D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 rotWithShape="1">
          <a:blip r:embed="rId2"/>
          <a:srcRect l="33263" t="64267" r="47700" b="18051"/>
          <a:stretch/>
        </p:blipFill>
        <p:spPr bwMode="auto">
          <a:xfrm>
            <a:off x="560512" y="1484784"/>
            <a:ext cx="4176464" cy="24482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Выноска со стрелкой влево 5"/>
          <p:cNvSpPr/>
          <p:nvPr/>
        </p:nvSpPr>
        <p:spPr>
          <a:xfrm>
            <a:off x="4736976" y="404664"/>
            <a:ext cx="4752528" cy="3384376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строке 190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необходимо отражать общую сумму налога, возвращенную налоговым агентом налогоплательщикам в соответствии со статьей 231 НК РФ, нарастающим итогом с начала налогового периода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63563" y="3933056"/>
            <a:ext cx="8496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в строке 191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общая сумма налога, возвращенная налоговым агентом в период с 1-го по 22-е число первого месяца последнего квартала;</a:t>
            </a:r>
          </a:p>
          <a:p>
            <a:pPr algn="just"/>
            <a:r>
              <a:rPr lang="ru-RU" sz="1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в строке 192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общая сумма налога, возвращенная налоговым агентом в период с 23-го числа первого месяца по последнее число первого месяца последнего квартала;</a:t>
            </a:r>
          </a:p>
          <a:p>
            <a:pPr algn="just"/>
            <a:r>
              <a:rPr lang="ru-RU" sz="1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в строке 193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сумма налога, возвращенная налоговым агентом в период с 1-го по 22-е число второго месяца последнего квартала;</a:t>
            </a:r>
          </a:p>
          <a:p>
            <a:pPr algn="just"/>
            <a:r>
              <a:rPr lang="ru-RU" sz="1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в строке 194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сумма налога, возвращенная налоговым агентом в период с 23-го числа второго месяца по последнее число второго месяца последнего квартала;</a:t>
            </a:r>
          </a:p>
          <a:p>
            <a:pPr algn="just"/>
            <a:r>
              <a:rPr lang="ru-RU" sz="1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в строке 195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общая сумма налога, возвращенная налоговым агентом в период с 1-го по 22-е число третьего месяца последнего квартала;</a:t>
            </a:r>
          </a:p>
          <a:p>
            <a:pPr algn="just"/>
            <a:r>
              <a:rPr lang="ru-RU" sz="14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в строке 196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общая сумма налога, возвращенная налоговым агентом в период с 23-го числа третьего месяца по последнее число третьего месяца последнего квартала.</a:t>
            </a:r>
          </a:p>
        </p:txBody>
      </p:sp>
    </p:spTree>
    <p:extLst>
      <p:ext uri="{BB962C8B-B14F-4D97-AF65-F5344CB8AC3E}">
        <p14:creationId xmlns:p14="http://schemas.microsoft.com/office/powerpoint/2010/main" val="453683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74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Тема Office">
  <a:themeElements>
    <a:clrScheme name="3_Тема Offic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3_Тема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4_Present_FNS2012_A4">
  <a:themeElements>
    <a:clrScheme name="Другая 1">
      <a:dk1>
        <a:srgbClr val="0066B3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0072CE"/>
      </a:accent3>
      <a:accent4>
        <a:srgbClr val="2DBDB6"/>
      </a:accent4>
      <a:accent5>
        <a:srgbClr val="4FC6E0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7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1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2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3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23192</TotalTime>
  <Words>999</Words>
  <Application>Microsoft Office PowerPoint</Application>
  <PresentationFormat>Лист A4 (210x297 мм)</PresentationFormat>
  <Paragraphs>100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5_Тема Office</vt:lpstr>
      <vt:lpstr>5_Present_FNS2012_A4</vt:lpstr>
      <vt:lpstr>4_Present_FNS2012_A4</vt:lpstr>
      <vt:lpstr>7_Present_FNS2012_A4</vt:lpstr>
      <vt:lpstr>1_Present_FNS2012_A4</vt:lpstr>
      <vt:lpstr>2_Present_FNS2012_A4</vt:lpstr>
      <vt:lpstr>3_Present_FNS2012_A4</vt:lpstr>
      <vt:lpstr> «Изменения с 2024 года, касающиеся формы расчета сумм налога на доходы физических лиц, исчисленных и удержанных налоговым агентом (форма 6-НДФЛ) и порядка её заполнения»</vt:lpstr>
      <vt:lpstr>Презентация PowerPoint</vt:lpstr>
      <vt:lpstr>Приказ ФНС от 9 января 2024 г. № ЕД-7-11/1@  «О внесении изменений в приложения к приказу  Федеральной налоговой службы ОТ 19.09.2023 № ЕД-7-11/649@» (Зарегистрирован в Минюсте России 8 февраля 2024 г. № 77193)  Вступит в силу 09.04.2024</vt:lpstr>
      <vt:lpstr>  Сроки представления уведомления об исчисленных суммах   НДФЛ и сроки уплаты с 01.01.2024 </vt:lpstr>
      <vt:lpstr>Расчет по форме 6-НДФЛ состоит из следующих разделов: - Титульного листа      </vt:lpstr>
      <vt:lpstr>- Раздела 1 «Сведения об обязательствах налогового агента» - Раздела 2 «Расчет исчисленных и удержанных сумм налога на доходы физических лиц»</vt:lpstr>
      <vt:lpstr>Приложения № 1 к Расчету «Справка о доходах и суммах налога физического лица» </vt:lpstr>
      <vt:lpstr>Презентация PowerPoint</vt:lpstr>
      <vt:lpstr>Презентация PowerPoint</vt:lpstr>
      <vt:lpstr>Сумма исчисленного и удержанного налога, подлежащая перечислению, заполняется следующим образом</vt:lpstr>
      <vt:lpstr>Сумма налога, возвращенная в период удержания налога, заполняется следующим образом</vt:lpstr>
      <vt:lpstr>Презентация PowerPoint</vt:lpstr>
      <vt:lpstr>Раздел 2</vt:lpstr>
      <vt:lpstr>Раздел 2</vt:lpstr>
      <vt:lpstr>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/Поступления налогов и платежей, администрируемых налоговыми органами на территории РБ, млрд. руб.</dc:title>
  <dc:creator>09-Лукманова Л.Г.</dc:creator>
  <cp:lastModifiedBy>Дорошенко Елена Олеговна</cp:lastModifiedBy>
  <cp:revision>1119</cp:revision>
  <cp:lastPrinted>2017-05-24T12:22:12Z</cp:lastPrinted>
  <dcterms:created xsi:type="dcterms:W3CDTF">2015-02-11T08:34:02Z</dcterms:created>
  <dcterms:modified xsi:type="dcterms:W3CDTF">2024-02-19T12:41:27Z</dcterms:modified>
</cp:coreProperties>
</file>